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7"/>
  </p:notesMasterIdLst>
  <p:sldIdLst>
    <p:sldId id="283" r:id="rId3"/>
    <p:sldId id="259" r:id="rId4"/>
    <p:sldId id="260" r:id="rId5"/>
    <p:sldId id="358" r:id="rId6"/>
    <p:sldId id="310" r:id="rId7"/>
    <p:sldId id="386" r:id="rId8"/>
    <p:sldId id="401" r:id="rId9"/>
    <p:sldId id="387" r:id="rId10"/>
    <p:sldId id="388" r:id="rId11"/>
    <p:sldId id="389" r:id="rId12"/>
    <p:sldId id="390" r:id="rId13"/>
    <p:sldId id="261" r:id="rId14"/>
    <p:sldId id="359" r:id="rId15"/>
    <p:sldId id="393" r:id="rId16"/>
    <p:sldId id="391" r:id="rId17"/>
    <p:sldId id="399" r:id="rId18"/>
    <p:sldId id="400" r:id="rId19"/>
    <p:sldId id="262" r:id="rId20"/>
    <p:sldId id="265" r:id="rId21"/>
    <p:sldId id="382" r:id="rId22"/>
    <p:sldId id="397" r:id="rId23"/>
    <p:sldId id="396" r:id="rId24"/>
    <p:sldId id="398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9">
          <p15:clr>
            <a:srgbClr val="A4A3A4"/>
          </p15:clr>
        </p15:guide>
        <p15:guide id="2" pos="39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6B6"/>
    <a:srgbClr val="C0EFFD"/>
    <a:srgbClr val="FDE9B2"/>
    <a:srgbClr val="FCE39F"/>
    <a:srgbClr val="FFFFFF"/>
    <a:srgbClr val="FEC938"/>
    <a:srgbClr val="FEBF0F"/>
    <a:srgbClr val="F9D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95" autoAdjust="0"/>
  </p:normalViewPr>
  <p:slideViewPr>
    <p:cSldViewPr snapToGrid="0" showGuides="1">
      <p:cViewPr varScale="1">
        <p:scale>
          <a:sx n="79" d="100"/>
          <a:sy n="79" d="100"/>
        </p:scale>
        <p:origin x="821" y="82"/>
      </p:cViewPr>
      <p:guideLst>
        <p:guide orient="horz" pos="2229"/>
        <p:guide pos="39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3E686-B6FB-42FE-AF4B-9BB402073D2F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D8ECA-D128-4151-A3B6-7125C2FBA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2022/1/6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13490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FAF92-8370-4CCC-B1C2-F9E29B9F97B1}" type="datetimeFigureOut">
              <a:rPr lang="zh-CN" altLang="en-US" smtClean="0"/>
              <a:t>2022/1/6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D8D80-4023-49AB-B4A3-6D236B932E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7.mp4"/><Relationship Id="rId7" Type="http://schemas.openxmlformats.org/officeDocument/2006/relationships/image" Target="../media/image1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7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6" y="1374417"/>
            <a:ext cx="2351584" cy="18401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38550" y="3314065"/>
            <a:ext cx="52184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l"/>
            <a:r>
              <a:rPr lang="en-US" altLang="zh-CN" sz="4800" b="1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  <a:sym typeface="+mn-lt"/>
              </a:rPr>
              <a:t>“出趣玩”APP</a:t>
            </a:r>
            <a:endParaRPr lang="en-US" altLang="zh-CN" sz="4400" dirty="0">
              <a:latin typeface="安景臣毛笔行书" panose="02010601030101010101" pitchFamily="2" charset="-122"/>
              <a:ea typeface="安景臣毛笔行书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41" y="1408261"/>
            <a:ext cx="1326977" cy="17724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41" y="1374417"/>
            <a:ext cx="2351584" cy="18401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663045" y="6455410"/>
            <a:ext cx="476250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01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Shape 138"/>
          <p:cNvSpPr/>
          <p:nvPr/>
        </p:nvSpPr>
        <p:spPr>
          <a:xfrm rot="1905815">
            <a:off x="10004870" y="1267893"/>
            <a:ext cx="579969" cy="437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1" h="17044" extrusionOk="0">
                <a:moveTo>
                  <a:pt x="20712" y="4368"/>
                </a:moveTo>
                <a:cubicBezTo>
                  <a:pt x="19332" y="-4556"/>
                  <a:pt x="12710" y="2620"/>
                  <a:pt x="9384" y="4695"/>
                </a:cubicBezTo>
                <a:cubicBezTo>
                  <a:pt x="7033" y="548"/>
                  <a:pt x="225" y="-2310"/>
                  <a:pt x="2" y="4874"/>
                </a:cubicBezTo>
                <a:cubicBezTo>
                  <a:pt x="-162" y="10152"/>
                  <a:pt x="9292" y="14380"/>
                  <a:pt x="12560" y="17044"/>
                </a:cubicBezTo>
                <a:cubicBezTo>
                  <a:pt x="15309" y="14383"/>
                  <a:pt x="21438" y="9078"/>
                  <a:pt x="20712" y="4368"/>
                </a:cubicBezTo>
                <a:close/>
              </a:path>
            </a:pathLst>
          </a:custGeom>
          <a:noFill/>
          <a:ln w="38100" cap="flat">
            <a:solidFill>
              <a:srgbClr val="FEBF0F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 rot="1192981">
            <a:off x="1804103" y="3395260"/>
            <a:ext cx="509052" cy="515664"/>
            <a:chOff x="2118580" y="4342651"/>
            <a:chExt cx="672245" cy="680977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36" name="任意多边形 35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任意多边形 18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1" name="任意多边形 40"/>
          <p:cNvSpPr/>
          <p:nvPr/>
        </p:nvSpPr>
        <p:spPr>
          <a:xfrm flipH="1">
            <a:off x="11087948" y="2294478"/>
            <a:ext cx="192026" cy="291250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solidFill>
            <a:srgbClr val="FEBF0F"/>
          </a:solidFill>
          <a:ln w="19050" cap="rnd">
            <a:solidFill>
              <a:srgbClr val="FEBF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64395" y="4277358"/>
            <a:ext cx="5613597" cy="564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第三阶段成果汇报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69035" y="107950"/>
            <a:ext cx="37077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一、</a:t>
            </a:r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特色及功能实现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09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81855" y="107950"/>
            <a:ext cx="70827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）核 心 模 块 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—— 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腾 讯 地 图 插 件（ 视 频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70C0F5-B182-4125-8890-CBD4A80B1693}"/>
              </a:ext>
            </a:extLst>
          </p:cNvPr>
          <p:cNvSpPr txBox="1"/>
          <p:nvPr/>
        </p:nvSpPr>
        <p:spPr>
          <a:xfrm>
            <a:off x="1640264" y="1904214"/>
            <a:ext cx="33009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地点显示及信息窗口</a:t>
            </a: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地图选点</a:t>
            </a:r>
            <a:endParaRPr lang="en-US" altLang="zh-CN" sz="2400" dirty="0">
              <a:cs typeface="+mn-ea"/>
            </a:endParaRPr>
          </a:p>
        </p:txBody>
      </p:sp>
      <p:pic>
        <p:nvPicPr>
          <p:cNvPr id="6" name="202201062115(6)">
            <a:hlinkClick r:id="" action="ppaction://media"/>
            <a:extLst>
              <a:ext uri="{FF2B5EF4-FFF2-40B4-BE49-F238E27FC236}">
                <a16:creationId xmlns:a16="http://schemas.microsoft.com/office/drawing/2014/main" id="{B8BE6A4A-F1A8-4970-9B28-3985ACFACE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32718" y="785058"/>
            <a:ext cx="2690247" cy="6009238"/>
          </a:xfrm>
          <a:prstGeom prst="rect">
            <a:avLst/>
          </a:prstGeom>
        </p:spPr>
      </p:pic>
      <p:pic>
        <p:nvPicPr>
          <p:cNvPr id="7" name="202201062115(7)">
            <a:hlinkClick r:id="" action="ppaction://media"/>
            <a:extLst>
              <a:ext uri="{FF2B5EF4-FFF2-40B4-BE49-F238E27FC236}">
                <a16:creationId xmlns:a16="http://schemas.microsoft.com/office/drawing/2014/main" id="{9AED360E-DAD9-49AE-AE15-9508308F46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18186" y="785058"/>
            <a:ext cx="2718766" cy="60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2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69035" y="107950"/>
            <a:ext cx="37077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一、</a:t>
            </a:r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特色及功能实现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18295" y="64193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10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81855" y="107950"/>
            <a:ext cx="70827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）核 心 模 块 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—— 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行 程 列 表 模 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70C0F5-B182-4125-8890-CBD4A80B1693}"/>
              </a:ext>
            </a:extLst>
          </p:cNvPr>
          <p:cNvSpPr txBox="1"/>
          <p:nvPr/>
        </p:nvSpPr>
        <p:spPr>
          <a:xfrm>
            <a:off x="858346" y="2564893"/>
            <a:ext cx="11464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浏览</a:t>
            </a: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打卡</a:t>
            </a: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修改</a:t>
            </a:r>
            <a:endParaRPr lang="en-US" altLang="zh-CN" sz="2400" dirty="0"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CC0DA9-A379-43B7-970D-FE061199E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46" y="1164934"/>
            <a:ext cx="2209217" cy="4689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7B4F69-1B57-4A20-BD22-41C06B0F8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095" y="1164934"/>
            <a:ext cx="2209217" cy="46898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E39382-D381-4004-A6AB-8F9415CE1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585" y="1164934"/>
            <a:ext cx="2209217" cy="46898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4872CB-B6CD-4B3A-9D2F-E7783427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419" y="1164934"/>
            <a:ext cx="2209217" cy="468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79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38"/>
          <p:cNvSpPr/>
          <p:nvPr/>
        </p:nvSpPr>
        <p:spPr>
          <a:xfrm rot="1905815">
            <a:off x="8501995" y="1898871"/>
            <a:ext cx="579969" cy="437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1" h="17044" extrusionOk="0">
                <a:moveTo>
                  <a:pt x="20712" y="4368"/>
                </a:moveTo>
                <a:cubicBezTo>
                  <a:pt x="19332" y="-4556"/>
                  <a:pt x="12710" y="2620"/>
                  <a:pt x="9384" y="4695"/>
                </a:cubicBezTo>
                <a:cubicBezTo>
                  <a:pt x="7033" y="548"/>
                  <a:pt x="225" y="-2310"/>
                  <a:pt x="2" y="4874"/>
                </a:cubicBezTo>
                <a:cubicBezTo>
                  <a:pt x="-162" y="10152"/>
                  <a:pt x="9292" y="14380"/>
                  <a:pt x="12560" y="17044"/>
                </a:cubicBezTo>
                <a:cubicBezTo>
                  <a:pt x="15309" y="14383"/>
                  <a:pt x="21438" y="9078"/>
                  <a:pt x="20712" y="4368"/>
                </a:cubicBezTo>
                <a:close/>
              </a:path>
            </a:pathLst>
          </a:custGeom>
          <a:noFill/>
          <a:ln w="38100" cap="flat">
            <a:solidFill>
              <a:srgbClr val="FEBF0F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41" name="任意多边形 40"/>
          <p:cNvSpPr/>
          <p:nvPr/>
        </p:nvSpPr>
        <p:spPr>
          <a:xfrm flipH="1">
            <a:off x="10482336" y="2501687"/>
            <a:ext cx="192026" cy="291250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solidFill>
            <a:srgbClr val="FEBF0F"/>
          </a:solidFill>
          <a:ln w="19050" cap="rnd">
            <a:solidFill>
              <a:srgbClr val="FEBF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91533" y="3292505"/>
            <a:ext cx="6203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开发的工作量和技术难点</a:t>
            </a:r>
          </a:p>
        </p:txBody>
      </p:sp>
      <p:sp>
        <p:nvSpPr>
          <p:cNvPr id="18" name="矩形 17"/>
          <p:cNvSpPr/>
          <p:nvPr/>
        </p:nvSpPr>
        <p:spPr>
          <a:xfrm>
            <a:off x="5481265" y="4000391"/>
            <a:ext cx="5291181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Workload and technical difficulty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558245" y="2413337"/>
            <a:ext cx="824448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二、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72832" y="2160861"/>
            <a:ext cx="2169621" cy="263105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11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1169034" y="144145"/>
            <a:ext cx="49269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二、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开发的工作量和技术难点</a:t>
            </a:r>
          </a:p>
          <a:p>
            <a:pPr algn="dist"/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dist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12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BA50DC-2F15-430E-8626-B0487638EAE6}"/>
              </a:ext>
            </a:extLst>
          </p:cNvPr>
          <p:cNvSpPr/>
          <p:nvPr/>
        </p:nvSpPr>
        <p:spPr>
          <a:xfrm>
            <a:off x="669683" y="800070"/>
            <a:ext cx="4541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16+ 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不同界面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5BB8B31-D712-4617-A68B-AA71D9993A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" y="1744049"/>
            <a:ext cx="1646562" cy="34760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934409F-F5F5-41F6-834A-FB37CB7606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31" y="1845598"/>
            <a:ext cx="1426837" cy="301221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D3F15F6-2DB1-4D5A-9262-83A375A7DD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57" y="2170477"/>
            <a:ext cx="1918250" cy="404964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AA0B3DC-63AA-484E-A122-87B09D0999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71" y="232050"/>
            <a:ext cx="1836404" cy="387685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BA1B35-E352-46C2-BE44-6D976768C5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739" y="0"/>
            <a:ext cx="1178846" cy="248867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CE68414-650B-4D39-8540-ECC24DC8B7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092" y="142561"/>
            <a:ext cx="1581881" cy="333952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8F44ED6-F4E9-4CCB-B1ED-84375750FD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46" y="2691891"/>
            <a:ext cx="1686459" cy="356030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52351C7-79E9-43C8-8AC5-5924331624D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988" y="3604951"/>
            <a:ext cx="1540918" cy="325304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6CE1D72-E8C6-48D6-9240-29910AD6C8C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71" y="4225171"/>
            <a:ext cx="1137211" cy="2400779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3E66FCF0-BD61-4229-BB7D-8E7C4B5C4E9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08" y="4917511"/>
            <a:ext cx="901541" cy="1903253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B6398B60-D680-4B76-BC90-5EBF599AA17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97" y="4478793"/>
            <a:ext cx="1096238" cy="2314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1169034" y="144145"/>
            <a:ext cx="49269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二、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开发的工作量和技术难点</a:t>
            </a:r>
          </a:p>
          <a:p>
            <a:pPr algn="dist"/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dist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13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BA50DC-2F15-430E-8626-B0487638EAE6}"/>
              </a:ext>
            </a:extLst>
          </p:cNvPr>
          <p:cNvSpPr/>
          <p:nvPr/>
        </p:nvSpPr>
        <p:spPr>
          <a:xfrm>
            <a:off x="1666445" y="2967335"/>
            <a:ext cx="45416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18+ 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后端接口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451D8D6-0D9F-4D3E-A9AD-F095B8A9C323}"/>
              </a:ext>
            </a:extLst>
          </p:cNvPr>
          <p:cNvGrpSpPr/>
          <p:nvPr/>
        </p:nvGrpSpPr>
        <p:grpSpPr>
          <a:xfrm>
            <a:off x="7469343" y="-4944"/>
            <a:ext cx="2973705" cy="6862944"/>
            <a:chOff x="7412782" y="0"/>
            <a:chExt cx="2993579" cy="690881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93BD467-7A8D-4C86-ACAE-E1576095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2782" y="0"/>
              <a:ext cx="2993579" cy="633009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0051B6E-B38E-47A0-AEAA-9F81434D6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2782" y="6330099"/>
              <a:ext cx="2993579" cy="578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884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1169034" y="144145"/>
            <a:ext cx="49269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二、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开发的工作量和技术难点</a:t>
            </a:r>
          </a:p>
          <a:p>
            <a:pPr algn="dist"/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dist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14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285475-5F5A-4EF6-8B70-28C4E85D4DD5}"/>
              </a:ext>
            </a:extLst>
          </p:cNvPr>
          <p:cNvSpPr/>
          <p:nvPr/>
        </p:nvSpPr>
        <p:spPr>
          <a:xfrm>
            <a:off x="4136969" y="848762"/>
            <a:ext cx="39180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腾讯地图</a:t>
            </a:r>
            <a:r>
              <a:rPr lang="en-US" altLang="zh-CN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SDK</a:t>
            </a:r>
            <a:r>
              <a:rPr lang="zh-CN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使用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5B7D3A-EEDD-4B7E-903C-17E0F829B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94" y="1602594"/>
            <a:ext cx="5788058" cy="26918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778416-C190-4C93-AA19-9166DD81D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261" y="1682795"/>
            <a:ext cx="2091329" cy="44395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314855-9209-4B76-8D08-8F77DF50AE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57" b="21578"/>
          <a:stretch/>
        </p:blipFill>
        <p:spPr>
          <a:xfrm>
            <a:off x="3559070" y="4414985"/>
            <a:ext cx="2390470" cy="23528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C705BF-4F31-4029-8589-EACF16F507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327" y="1682795"/>
            <a:ext cx="1954570" cy="43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0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1169034" y="144145"/>
            <a:ext cx="492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二、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开发的工作量和技术难点</a:t>
            </a:r>
          </a:p>
          <a:p>
            <a:pPr algn="dist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15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653279-4BB1-472E-9080-3F6CCB68BEE5}"/>
              </a:ext>
            </a:extLst>
          </p:cNvPr>
          <p:cNvSpPr/>
          <p:nvPr/>
        </p:nvSpPr>
        <p:spPr>
          <a:xfrm>
            <a:off x="2984410" y="982633"/>
            <a:ext cx="62231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组件的使用</a:t>
            </a:r>
            <a:r>
              <a:rPr lang="en-US" altLang="zh-CN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—</a:t>
            </a:r>
            <a:r>
              <a:rPr lang="zh-CN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瀑布流、轮播图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626134-A137-4346-957D-CD4470769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03" y="2172421"/>
            <a:ext cx="9207589" cy="39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9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1169034" y="144145"/>
            <a:ext cx="492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二、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开发的工作量和技术难点</a:t>
            </a:r>
          </a:p>
          <a:p>
            <a:pPr algn="dist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16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B7F4DD-DC8A-4DAE-9B45-B0E5A63E417F}"/>
              </a:ext>
            </a:extLst>
          </p:cNvPr>
          <p:cNvSpPr/>
          <p:nvPr/>
        </p:nvSpPr>
        <p:spPr>
          <a:xfrm>
            <a:off x="4245787" y="978131"/>
            <a:ext cx="34163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图片选取及上传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F023E6-65CA-42D3-9468-3922B870A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19" b="35702"/>
          <a:stretch/>
        </p:blipFill>
        <p:spPr>
          <a:xfrm>
            <a:off x="933364" y="1989055"/>
            <a:ext cx="3560865" cy="34832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92511B-58E1-4CD9-8A4C-0E3008A39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305" y="1901461"/>
            <a:ext cx="6721360" cy="39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91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38"/>
          <p:cNvSpPr/>
          <p:nvPr/>
        </p:nvSpPr>
        <p:spPr>
          <a:xfrm rot="1905815">
            <a:off x="8501995" y="1898871"/>
            <a:ext cx="579969" cy="437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1" h="17044" extrusionOk="0">
                <a:moveTo>
                  <a:pt x="20712" y="4368"/>
                </a:moveTo>
                <a:cubicBezTo>
                  <a:pt x="19332" y="-4556"/>
                  <a:pt x="12710" y="2620"/>
                  <a:pt x="9384" y="4695"/>
                </a:cubicBezTo>
                <a:cubicBezTo>
                  <a:pt x="7033" y="548"/>
                  <a:pt x="225" y="-2310"/>
                  <a:pt x="2" y="4874"/>
                </a:cubicBezTo>
                <a:cubicBezTo>
                  <a:pt x="-162" y="10152"/>
                  <a:pt x="9292" y="14380"/>
                  <a:pt x="12560" y="17044"/>
                </a:cubicBezTo>
                <a:cubicBezTo>
                  <a:pt x="15309" y="14383"/>
                  <a:pt x="21438" y="9078"/>
                  <a:pt x="20712" y="4368"/>
                </a:cubicBezTo>
                <a:close/>
              </a:path>
            </a:pathLst>
          </a:custGeom>
          <a:noFill/>
          <a:ln w="38100" cap="flat">
            <a:solidFill>
              <a:srgbClr val="FEBF0F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41" name="任意多边形 40"/>
          <p:cNvSpPr/>
          <p:nvPr/>
        </p:nvSpPr>
        <p:spPr>
          <a:xfrm flipH="1">
            <a:off x="10482336" y="2501687"/>
            <a:ext cx="192026" cy="291250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solidFill>
            <a:srgbClr val="FEBF0F"/>
          </a:solidFill>
          <a:ln w="19050" cap="rnd">
            <a:solidFill>
              <a:srgbClr val="FEBF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58245" y="3292475"/>
            <a:ext cx="3160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Arial" panose="020B0604020202020204"/>
                <a:ea typeface="微软雅黑" panose="020B0503020204020204" charset="-122"/>
                <a:sym typeface="+mn-lt"/>
              </a:rPr>
              <a:t>测试设计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25555" y="3999230"/>
            <a:ext cx="3026410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Test design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58245" y="2413337"/>
            <a:ext cx="7702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三、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6" y="2501687"/>
            <a:ext cx="2943680" cy="230343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1169034" y="144145"/>
            <a:ext cx="44243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三、用户群分析（视频）</a:t>
            </a: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18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FCF2B5-027A-4DE4-8D84-08F3C1F9A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3938"/>
            <a:ext cx="9109392" cy="5933892"/>
          </a:xfrm>
          <a:prstGeom prst="rect">
            <a:avLst/>
          </a:prstGeom>
        </p:spPr>
      </p:pic>
      <p:pic>
        <p:nvPicPr>
          <p:cNvPr id="2" name="202201062115(1)">
            <a:hlinkClick r:id="" action="ppaction://media"/>
            <a:extLst>
              <a:ext uri="{FF2B5EF4-FFF2-40B4-BE49-F238E27FC236}">
                <a16:creationId xmlns:a16="http://schemas.microsoft.com/office/drawing/2014/main" id="{58395023-C64E-4F29-A436-215AC7F74B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97494" y="0"/>
            <a:ext cx="307022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38"/>
          <p:cNvSpPr/>
          <p:nvPr/>
        </p:nvSpPr>
        <p:spPr>
          <a:xfrm rot="1905815">
            <a:off x="10009950" y="1102793"/>
            <a:ext cx="579969" cy="437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1" h="17044" extrusionOk="0">
                <a:moveTo>
                  <a:pt x="20712" y="4368"/>
                </a:moveTo>
                <a:cubicBezTo>
                  <a:pt x="19332" y="-4556"/>
                  <a:pt x="12710" y="2620"/>
                  <a:pt x="9384" y="4695"/>
                </a:cubicBezTo>
                <a:cubicBezTo>
                  <a:pt x="7033" y="548"/>
                  <a:pt x="225" y="-2310"/>
                  <a:pt x="2" y="4874"/>
                </a:cubicBezTo>
                <a:cubicBezTo>
                  <a:pt x="-162" y="10152"/>
                  <a:pt x="9292" y="14380"/>
                  <a:pt x="12560" y="17044"/>
                </a:cubicBezTo>
                <a:cubicBezTo>
                  <a:pt x="15309" y="14383"/>
                  <a:pt x="21438" y="9078"/>
                  <a:pt x="20712" y="4368"/>
                </a:cubicBezTo>
                <a:close/>
              </a:path>
            </a:pathLst>
          </a:custGeom>
          <a:noFill/>
          <a:ln w="38100" cap="flat">
            <a:solidFill>
              <a:srgbClr val="FEBF0F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41" name="任意多边形 40"/>
          <p:cNvSpPr/>
          <p:nvPr/>
        </p:nvSpPr>
        <p:spPr>
          <a:xfrm flipH="1">
            <a:off x="5613400" y="1825848"/>
            <a:ext cx="192026" cy="291250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solidFill>
            <a:srgbClr val="FEBF0F"/>
          </a:solidFill>
          <a:ln w="19050" cap="rnd">
            <a:solidFill>
              <a:srgbClr val="FEBF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80" y="2110336"/>
            <a:ext cx="2105083" cy="183350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3305878" y="2585555"/>
            <a:ext cx="1140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cs typeface="+mn-ea"/>
                <a:sym typeface="+mn-lt"/>
              </a:rPr>
              <a:t>目录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869565" y="3258185"/>
            <a:ext cx="2012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cs typeface="+mn-ea"/>
                <a:sym typeface="+mn-lt"/>
              </a:rPr>
              <a:t>CONTENT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2221873"/>
            <a:ext cx="355722" cy="29908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6520815" y="2110105"/>
            <a:ext cx="4140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一、吸引力和可用性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2842268"/>
            <a:ext cx="355722" cy="29908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6520815" y="2730500"/>
            <a:ext cx="513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二、开发的工作量和技术难度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3462663"/>
            <a:ext cx="355722" cy="29908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6520815" y="3350895"/>
            <a:ext cx="3417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三、测试设计</a:t>
            </a:r>
          </a:p>
        </p:txBody>
      </p:sp>
      <p:grpSp>
        <p:nvGrpSpPr>
          <p:cNvPr id="17" name="组合 16"/>
          <p:cNvGrpSpPr/>
          <p:nvPr/>
        </p:nvGrpSpPr>
        <p:grpSpPr>
          <a:xfrm rot="1192981">
            <a:off x="10955723" y="3957870"/>
            <a:ext cx="509052" cy="515664"/>
            <a:chOff x="2118580" y="4342651"/>
            <a:chExt cx="672245" cy="680977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36" name="任意多边形 35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任意多边形 18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4163068"/>
            <a:ext cx="355722" cy="2990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0814" y="4051308"/>
            <a:ext cx="4888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四、用户体验和改进效果</a:t>
            </a: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02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E256858-36AA-41E3-845C-E1D451554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40" y="4810521"/>
            <a:ext cx="355722" cy="299085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38197983-D6FF-4A0B-86C9-77EFA8D5C10D}"/>
              </a:ext>
            </a:extLst>
          </p:cNvPr>
          <p:cNvSpPr txBox="1"/>
          <p:nvPr/>
        </p:nvSpPr>
        <p:spPr>
          <a:xfrm>
            <a:off x="6520814" y="4698761"/>
            <a:ext cx="5671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五、团队分工的合理性和合作效果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38"/>
          <p:cNvSpPr/>
          <p:nvPr/>
        </p:nvSpPr>
        <p:spPr>
          <a:xfrm rot="1905815">
            <a:off x="8501995" y="1898871"/>
            <a:ext cx="579969" cy="437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1" h="17044" extrusionOk="0">
                <a:moveTo>
                  <a:pt x="20712" y="4368"/>
                </a:moveTo>
                <a:cubicBezTo>
                  <a:pt x="19332" y="-4556"/>
                  <a:pt x="12710" y="2620"/>
                  <a:pt x="9384" y="4695"/>
                </a:cubicBezTo>
                <a:cubicBezTo>
                  <a:pt x="7033" y="548"/>
                  <a:pt x="225" y="-2310"/>
                  <a:pt x="2" y="4874"/>
                </a:cubicBezTo>
                <a:cubicBezTo>
                  <a:pt x="-162" y="10152"/>
                  <a:pt x="9292" y="14380"/>
                  <a:pt x="12560" y="17044"/>
                </a:cubicBezTo>
                <a:cubicBezTo>
                  <a:pt x="15309" y="14383"/>
                  <a:pt x="21438" y="9078"/>
                  <a:pt x="20712" y="4368"/>
                </a:cubicBezTo>
                <a:close/>
              </a:path>
            </a:pathLst>
          </a:custGeom>
          <a:noFill/>
          <a:ln w="38100" cap="flat">
            <a:solidFill>
              <a:srgbClr val="FEBF0F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cs typeface="+mn-ea"/>
              <a:sym typeface="+mn-lt"/>
            </a:endParaRPr>
          </a:p>
        </p:txBody>
      </p:sp>
      <p:sp>
        <p:nvSpPr>
          <p:cNvPr id="41" name="任意多边形 40"/>
          <p:cNvSpPr/>
          <p:nvPr/>
        </p:nvSpPr>
        <p:spPr>
          <a:xfrm flipH="1">
            <a:off x="10482336" y="2501687"/>
            <a:ext cx="192026" cy="291250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solidFill>
            <a:srgbClr val="FEBF0F"/>
          </a:solidFill>
          <a:ln w="19050" cap="rnd">
            <a:solidFill>
              <a:srgbClr val="FEBF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58154" y="3292475"/>
            <a:ext cx="26714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Arial" panose="020B0604020202020204"/>
                <a:ea typeface="微软雅黑" panose="020B0503020204020204" charset="-122"/>
                <a:sym typeface="+mn-lt"/>
              </a:rPr>
              <a:t>用户体验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25555" y="3999230"/>
            <a:ext cx="4696796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User experience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58245" y="2413337"/>
            <a:ext cx="7702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四、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6" y="2501687"/>
            <a:ext cx="2943680" cy="230343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1169035" y="144145"/>
            <a:ext cx="2655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四、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用户体验</a:t>
            </a:r>
          </a:p>
          <a:p>
            <a:pPr algn="dist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20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11FD08-84F9-4F23-A3A1-3FA0160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3" y="342900"/>
            <a:ext cx="1916757" cy="70485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6EF4807E-B847-407A-9782-A9EE9E7A394E}"/>
              </a:ext>
            </a:extLst>
          </p:cNvPr>
          <p:cNvGrpSpPr/>
          <p:nvPr/>
        </p:nvGrpSpPr>
        <p:grpSpPr>
          <a:xfrm flipH="1">
            <a:off x="863224" y="1425858"/>
            <a:ext cx="1301268" cy="1261032"/>
            <a:chOff x="1885350" y="1806735"/>
            <a:chExt cx="3650928" cy="276614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96FAC12-0B2B-4154-A474-B0CB566A8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5350" y="1806735"/>
              <a:ext cx="3650928" cy="2766141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F63ACA1-6EF8-47AD-93AA-B2CFF6B9CBD5}"/>
                </a:ext>
              </a:extLst>
            </p:cNvPr>
            <p:cNvSpPr/>
            <p:nvPr/>
          </p:nvSpPr>
          <p:spPr>
            <a:xfrm>
              <a:off x="2447076" y="2704782"/>
              <a:ext cx="2714084" cy="720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好高级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E3BA54A-B386-4E3A-8F38-721036F0F6F6}"/>
              </a:ext>
            </a:extLst>
          </p:cNvPr>
          <p:cNvGrpSpPr/>
          <p:nvPr/>
        </p:nvGrpSpPr>
        <p:grpSpPr>
          <a:xfrm rot="21121864" flipH="1">
            <a:off x="2233843" y="3989528"/>
            <a:ext cx="1315519" cy="1213077"/>
            <a:chOff x="6585272" y="2962435"/>
            <a:chExt cx="3650928" cy="2766141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BFAC68D-92B2-45D4-A285-81419B8D3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5272" y="2962435"/>
              <a:ext cx="3650928" cy="2766141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8C1594E-44B4-40AC-B51C-D842C2A20F32}"/>
                </a:ext>
              </a:extLst>
            </p:cNvPr>
            <p:cNvSpPr/>
            <p:nvPr/>
          </p:nvSpPr>
          <p:spPr>
            <a:xfrm>
              <a:off x="7053694" y="4083487"/>
              <a:ext cx="2714083" cy="38271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操作流畅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2AF1BF9-D6A4-4B25-86DB-6D8E526BE3C2}"/>
              </a:ext>
            </a:extLst>
          </p:cNvPr>
          <p:cNvGrpSpPr/>
          <p:nvPr/>
        </p:nvGrpSpPr>
        <p:grpSpPr>
          <a:xfrm flipH="1">
            <a:off x="165938" y="2944442"/>
            <a:ext cx="1804739" cy="1443681"/>
            <a:chOff x="1885350" y="1806735"/>
            <a:chExt cx="3650928" cy="2766141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CE46934-D220-482A-A3D9-C28DFE00F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5350" y="1806735"/>
              <a:ext cx="3650928" cy="2766141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75152C5-A24F-4A6F-99C0-45D401F26234}"/>
                </a:ext>
              </a:extLst>
            </p:cNvPr>
            <p:cNvSpPr/>
            <p:nvPr/>
          </p:nvSpPr>
          <p:spPr>
            <a:xfrm>
              <a:off x="2447077" y="2704782"/>
              <a:ext cx="2714084" cy="4253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功能齐全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12BEA91-2115-485D-8748-8B3DB30A8C46}"/>
              </a:ext>
            </a:extLst>
          </p:cNvPr>
          <p:cNvGrpSpPr/>
          <p:nvPr/>
        </p:nvGrpSpPr>
        <p:grpSpPr>
          <a:xfrm rot="306664">
            <a:off x="6602901" y="1974396"/>
            <a:ext cx="2189798" cy="1578554"/>
            <a:chOff x="1745509" y="1794392"/>
            <a:chExt cx="3650928" cy="2766141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F4DC4F1-994B-4CF3-AD71-8A2EFC0E8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5509" y="1794392"/>
              <a:ext cx="3650928" cy="2766141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9492AE-0EF5-4E98-87DC-DDD4E7D33E71}"/>
                </a:ext>
              </a:extLst>
            </p:cNvPr>
            <p:cNvSpPr/>
            <p:nvPr/>
          </p:nvSpPr>
          <p:spPr>
            <a:xfrm>
              <a:off x="2060572" y="2658167"/>
              <a:ext cx="2714085" cy="7599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这个界面一看就知道是程序员画的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DA925A1-7E8F-49AE-8041-587E1A100E13}"/>
              </a:ext>
            </a:extLst>
          </p:cNvPr>
          <p:cNvGrpSpPr/>
          <p:nvPr/>
        </p:nvGrpSpPr>
        <p:grpSpPr>
          <a:xfrm>
            <a:off x="9001753" y="1425857"/>
            <a:ext cx="2327023" cy="1675581"/>
            <a:chOff x="1987910" y="1773804"/>
            <a:chExt cx="3650928" cy="2766141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40E12E6-40EC-4B70-B812-0FB2E9057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910" y="1773804"/>
              <a:ext cx="3650928" cy="2766141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9D5649B-FBDE-4D5F-B970-7CD9C8090598}"/>
                </a:ext>
              </a:extLst>
            </p:cNvPr>
            <p:cNvSpPr/>
            <p:nvPr/>
          </p:nvSpPr>
          <p:spPr>
            <a:xfrm>
              <a:off x="2428525" y="2700355"/>
              <a:ext cx="2714085" cy="75996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功能有点混乱，操作起来有点复杂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9F930F74-B33D-4635-B100-93FFEFD7201F}"/>
              </a:ext>
            </a:extLst>
          </p:cNvPr>
          <p:cNvGrpSpPr/>
          <p:nvPr/>
        </p:nvGrpSpPr>
        <p:grpSpPr>
          <a:xfrm>
            <a:off x="8342407" y="3076654"/>
            <a:ext cx="2134427" cy="1914920"/>
            <a:chOff x="1885350" y="1806735"/>
            <a:chExt cx="3650928" cy="2766141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AB40630D-0731-40BD-838C-CCCDED5ED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5350" y="1806735"/>
              <a:ext cx="3650928" cy="2766141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53DB025-46D0-401B-B5A1-4B65041FBA03}"/>
                </a:ext>
              </a:extLst>
            </p:cNvPr>
            <p:cNvSpPr/>
            <p:nvPr/>
          </p:nvSpPr>
          <p:spPr>
            <a:xfrm>
              <a:off x="2293934" y="2671673"/>
              <a:ext cx="2714084" cy="7599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字体大小和界面的设计没有统一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721081B-0894-47D6-8223-C7EC6BACF7DD}"/>
              </a:ext>
            </a:extLst>
          </p:cNvPr>
          <p:cNvGrpSpPr/>
          <p:nvPr/>
        </p:nvGrpSpPr>
        <p:grpSpPr>
          <a:xfrm flipH="1">
            <a:off x="2156106" y="1690131"/>
            <a:ext cx="2771005" cy="2022296"/>
            <a:chOff x="1885350" y="1806735"/>
            <a:chExt cx="3650928" cy="2766141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7AF8FB1D-C4B3-4ED3-8367-1F267DCC6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5350" y="1806735"/>
              <a:ext cx="3650928" cy="2766141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76E55A9-F0A8-46ED-9EF2-B058C6E4BFDF}"/>
                </a:ext>
              </a:extLst>
            </p:cNvPr>
            <p:cNvSpPr/>
            <p:nvPr/>
          </p:nvSpPr>
          <p:spPr>
            <a:xfrm>
              <a:off x="2447077" y="2704781"/>
              <a:ext cx="2714084" cy="71851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哇，你们这个（地图）功能好酷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9585D77-D5B7-481C-BEBE-9F43742BB027}"/>
              </a:ext>
            </a:extLst>
          </p:cNvPr>
          <p:cNvGrpSpPr/>
          <p:nvPr/>
        </p:nvGrpSpPr>
        <p:grpSpPr>
          <a:xfrm flipH="1">
            <a:off x="3903127" y="3626723"/>
            <a:ext cx="1804738" cy="1575511"/>
            <a:chOff x="1885350" y="1806735"/>
            <a:chExt cx="3650928" cy="2766141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206B55E0-4FA5-4CC5-82E7-52A6BBB05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5350" y="1806735"/>
              <a:ext cx="3650928" cy="2766141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0651B89-57B0-4E1C-8466-035AEF8073F1}"/>
                </a:ext>
              </a:extLst>
            </p:cNvPr>
            <p:cNvSpPr/>
            <p:nvPr/>
          </p:nvSpPr>
          <p:spPr>
            <a:xfrm>
              <a:off x="2447077" y="2704781"/>
              <a:ext cx="2714084" cy="44939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首页瀑布流功能齐全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E5E8581-48B3-441F-8684-7D7777AC9E58}"/>
              </a:ext>
            </a:extLst>
          </p:cNvPr>
          <p:cNvGrpSpPr/>
          <p:nvPr/>
        </p:nvGrpSpPr>
        <p:grpSpPr>
          <a:xfrm>
            <a:off x="6064887" y="3538843"/>
            <a:ext cx="2134427" cy="1914920"/>
            <a:chOff x="1885350" y="1806735"/>
            <a:chExt cx="3650928" cy="2766141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B6813D0F-5224-495F-A110-0D3AF87B2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5350" y="1806735"/>
              <a:ext cx="3650928" cy="2766141"/>
            </a:xfrm>
            <a:prstGeom prst="rect">
              <a:avLst/>
            </a:prstGeom>
          </p:spPr>
        </p:pic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E97A0BE-09E0-4CFF-A1C2-353829CBAF70}"/>
                </a:ext>
              </a:extLst>
            </p:cNvPr>
            <p:cNvSpPr/>
            <p:nvPr/>
          </p:nvSpPr>
          <p:spPr>
            <a:xfrm>
              <a:off x="2293934" y="2671673"/>
              <a:ext cx="2714084" cy="84805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有些界面做得不够美观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19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38"/>
          <p:cNvSpPr/>
          <p:nvPr/>
        </p:nvSpPr>
        <p:spPr>
          <a:xfrm rot="1905815">
            <a:off x="8049508" y="1898871"/>
            <a:ext cx="579969" cy="437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1" h="17044" extrusionOk="0">
                <a:moveTo>
                  <a:pt x="20712" y="4368"/>
                </a:moveTo>
                <a:cubicBezTo>
                  <a:pt x="19332" y="-4556"/>
                  <a:pt x="12710" y="2620"/>
                  <a:pt x="9384" y="4695"/>
                </a:cubicBezTo>
                <a:cubicBezTo>
                  <a:pt x="7033" y="548"/>
                  <a:pt x="225" y="-2310"/>
                  <a:pt x="2" y="4874"/>
                </a:cubicBezTo>
                <a:cubicBezTo>
                  <a:pt x="-162" y="10152"/>
                  <a:pt x="9292" y="14380"/>
                  <a:pt x="12560" y="17044"/>
                </a:cubicBezTo>
                <a:cubicBezTo>
                  <a:pt x="15309" y="14383"/>
                  <a:pt x="21438" y="9078"/>
                  <a:pt x="20712" y="4368"/>
                </a:cubicBezTo>
                <a:close/>
              </a:path>
            </a:pathLst>
          </a:custGeom>
          <a:noFill/>
          <a:ln w="38100" cap="flat">
            <a:solidFill>
              <a:srgbClr val="FEBF0F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800">
              <a:cs typeface="+mn-ea"/>
              <a:sym typeface="+mn-lt"/>
            </a:endParaRPr>
          </a:p>
        </p:txBody>
      </p:sp>
      <p:sp>
        <p:nvSpPr>
          <p:cNvPr id="41" name="任意多边形 40"/>
          <p:cNvSpPr/>
          <p:nvPr/>
        </p:nvSpPr>
        <p:spPr>
          <a:xfrm flipH="1">
            <a:off x="10029849" y="2501687"/>
            <a:ext cx="192026" cy="291250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solidFill>
            <a:srgbClr val="FEBF0F"/>
          </a:solidFill>
          <a:ln w="19050" cap="rnd">
            <a:solidFill>
              <a:srgbClr val="FEBF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05667" y="3292475"/>
            <a:ext cx="2322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dirty="0">
                <a:latin typeface="Arial" panose="020B0604020202020204"/>
                <a:ea typeface="微软雅黑" panose="020B0503020204020204" charset="-122"/>
                <a:sym typeface="+mn-lt"/>
              </a:rPr>
              <a:t>团队分工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73068" y="3999230"/>
            <a:ext cx="6016548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Team division of labor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05758" y="2413337"/>
            <a:ext cx="77021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latin typeface="Arial" panose="020B0604020202020204"/>
                <a:ea typeface="微软雅黑" panose="020B0503020204020204" charset="-122"/>
                <a:sym typeface="+mn-lt"/>
              </a:rPr>
              <a:t>五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556" y="2501687"/>
            <a:ext cx="2943680" cy="230343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  <a:sym typeface="+mn-lt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41449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1169035" y="144145"/>
            <a:ext cx="25770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五、</a:t>
            </a:r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团队分工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dist"/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dist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22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11FD08-84F9-4F23-A3A1-3FA016030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3" y="342900"/>
            <a:ext cx="1916757" cy="704850"/>
          </a:xfrm>
          <a:prstGeom prst="rect">
            <a:avLst/>
          </a:prstGeom>
        </p:spPr>
      </p:pic>
      <p:sp>
        <p:nvSpPr>
          <p:cNvPr id="62" name="圆角矩形 76">
            <a:extLst>
              <a:ext uri="{FF2B5EF4-FFF2-40B4-BE49-F238E27FC236}">
                <a16:creationId xmlns:a16="http://schemas.microsoft.com/office/drawing/2014/main" id="{C4837F09-7A61-4BBE-92B2-A7F6BF569A55}"/>
              </a:ext>
            </a:extLst>
          </p:cNvPr>
          <p:cNvSpPr/>
          <p:nvPr/>
        </p:nvSpPr>
        <p:spPr>
          <a:xfrm>
            <a:off x="1329996" y="2786313"/>
            <a:ext cx="293511" cy="304800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35D7930-A933-4779-B0ED-45EE3EA8A32B}"/>
              </a:ext>
            </a:extLst>
          </p:cNvPr>
          <p:cNvSpPr txBox="1"/>
          <p:nvPr/>
        </p:nvSpPr>
        <p:spPr>
          <a:xfrm>
            <a:off x="1860633" y="1498362"/>
            <a:ext cx="198537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杨少娜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5A08CFD-EE98-480E-8603-56F049D0BBB8}"/>
              </a:ext>
            </a:extLst>
          </p:cNvPr>
          <p:cNvSpPr txBox="1"/>
          <p:nvPr/>
        </p:nvSpPr>
        <p:spPr>
          <a:xfrm>
            <a:off x="1860549" y="1903372"/>
            <a:ext cx="641006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cs typeface="+mn-ea"/>
                <a:sym typeface="+mn-lt"/>
              </a:rPr>
              <a:t>UI</a:t>
            </a:r>
            <a:r>
              <a:rPr lang="zh-CN" altLang="en-US" sz="1600" dirty="0">
                <a:cs typeface="+mn-ea"/>
                <a:sym typeface="+mn-lt"/>
              </a:rPr>
              <a:t>设计，登录注册模块，评论区功能，种草功能，后台数据处理，关注功能的实现，软件测试，收集用户数据，文档部分撰写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57AE10C-09F6-45E0-B982-38361CC7429F}"/>
              </a:ext>
            </a:extLst>
          </p:cNvPr>
          <p:cNvSpPr txBox="1"/>
          <p:nvPr/>
        </p:nvSpPr>
        <p:spPr>
          <a:xfrm>
            <a:off x="1860633" y="2708526"/>
            <a:ext cx="198537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卢斯媛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08DA3B8-12D2-42D1-AD89-1C39276BA435}"/>
              </a:ext>
            </a:extLst>
          </p:cNvPr>
          <p:cNvSpPr txBox="1"/>
          <p:nvPr/>
        </p:nvSpPr>
        <p:spPr>
          <a:xfrm>
            <a:off x="1860550" y="3168927"/>
            <a:ext cx="6410060" cy="886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cs typeface="+mn-ea"/>
                <a:sym typeface="+mn-lt"/>
              </a:rPr>
              <a:t>UI</a:t>
            </a:r>
            <a:r>
              <a:rPr lang="zh-CN" altLang="en-US" sz="1600" dirty="0">
                <a:cs typeface="+mn-ea"/>
                <a:sym typeface="+mn-lt"/>
              </a:rPr>
              <a:t>设计，攻略创建和发布模块，图片上传模块，攻略删除功能，导入攻略进行打卡，开启打卡功能，行程编辑，软件测试，收集用户数据，文档部分撰写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32C7302-D39D-437F-88A9-579512F53D18}"/>
              </a:ext>
            </a:extLst>
          </p:cNvPr>
          <p:cNvSpPr txBox="1"/>
          <p:nvPr/>
        </p:nvSpPr>
        <p:spPr>
          <a:xfrm>
            <a:off x="1860633" y="4239657"/>
            <a:ext cx="198537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彭翊桐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91446B9-8C60-41E0-AFE6-DF7C20A92F7A}"/>
              </a:ext>
            </a:extLst>
          </p:cNvPr>
          <p:cNvSpPr txBox="1"/>
          <p:nvPr/>
        </p:nvSpPr>
        <p:spPr>
          <a:xfrm>
            <a:off x="1860550" y="4699912"/>
            <a:ext cx="6410060" cy="886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cs typeface="+mn-ea"/>
                <a:sym typeface="+mn-lt"/>
              </a:rPr>
              <a:t>UI</a:t>
            </a:r>
            <a:r>
              <a:rPr lang="zh-CN" altLang="en-US" sz="1600" dirty="0">
                <a:cs typeface="+mn-ea"/>
                <a:sym typeface="+mn-lt"/>
              </a:rPr>
              <a:t>设计，后台的搭建，</a:t>
            </a:r>
            <a:r>
              <a:rPr lang="en-US" altLang="zh-CN" sz="1600" dirty="0" err="1">
                <a:cs typeface="+mn-ea"/>
                <a:sym typeface="+mn-lt"/>
              </a:rPr>
              <a:t>Api</a:t>
            </a:r>
            <a:r>
              <a:rPr lang="zh-CN" altLang="en-US" sz="1600" dirty="0">
                <a:cs typeface="+mn-ea"/>
                <a:sym typeface="+mn-lt"/>
              </a:rPr>
              <a:t>接口的实现，数据库的连接，服务器部署，主页信息流功能，地图模块中调用腾讯地图插件实现地点显示、信息窗口显示、地图选点功能，</a:t>
            </a:r>
            <a:r>
              <a:rPr lang="en-US" altLang="zh-CN" sz="1600" dirty="0">
                <a:cs typeface="+mn-ea"/>
                <a:sym typeface="+mn-lt"/>
              </a:rPr>
              <a:t>ppt</a:t>
            </a:r>
            <a:r>
              <a:rPr lang="zh-CN" altLang="en-US" sz="1600" dirty="0">
                <a:cs typeface="+mn-ea"/>
                <a:sym typeface="+mn-lt"/>
              </a:rPr>
              <a:t>撰写和演示，文档部分撰写</a:t>
            </a:r>
          </a:p>
        </p:txBody>
      </p:sp>
      <p:sp>
        <p:nvSpPr>
          <p:cNvPr id="76" name="圆角矩形 76">
            <a:extLst>
              <a:ext uri="{FF2B5EF4-FFF2-40B4-BE49-F238E27FC236}">
                <a16:creationId xmlns:a16="http://schemas.microsoft.com/office/drawing/2014/main" id="{AAB223DB-1A23-4BF3-84D5-F701DE304157}"/>
              </a:ext>
            </a:extLst>
          </p:cNvPr>
          <p:cNvSpPr/>
          <p:nvPr/>
        </p:nvSpPr>
        <p:spPr>
          <a:xfrm>
            <a:off x="1329996" y="1576149"/>
            <a:ext cx="293511" cy="304800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89670290-6C3C-4FAD-B307-245A5B1C4CFF}"/>
              </a:ext>
            </a:extLst>
          </p:cNvPr>
          <p:cNvSpPr/>
          <p:nvPr/>
        </p:nvSpPr>
        <p:spPr>
          <a:xfrm>
            <a:off x="1329996" y="4317444"/>
            <a:ext cx="293511" cy="304800"/>
          </a:xfrm>
          <a:prstGeom prst="round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18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6" y="1374417"/>
            <a:ext cx="2351584" cy="18401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34780" y="3335788"/>
            <a:ext cx="5522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cs typeface="+mn-ea"/>
                <a:sym typeface="+mn-lt"/>
              </a:rPr>
              <a:t>感谢在场各位的耐心倾听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41" y="1408261"/>
            <a:ext cx="1326977" cy="17724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41" y="1374417"/>
            <a:ext cx="2351584" cy="18401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432432" y="4103368"/>
            <a:ext cx="5327135" cy="34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Thank you for your listening !!!</a:t>
            </a:r>
          </a:p>
        </p:txBody>
      </p:sp>
      <p:sp>
        <p:nvSpPr>
          <p:cNvPr id="16" name="Shape 138"/>
          <p:cNvSpPr/>
          <p:nvPr/>
        </p:nvSpPr>
        <p:spPr>
          <a:xfrm rot="1905815">
            <a:off x="10004870" y="1267893"/>
            <a:ext cx="579969" cy="437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1" h="17044" extrusionOk="0">
                <a:moveTo>
                  <a:pt x="20712" y="4368"/>
                </a:moveTo>
                <a:cubicBezTo>
                  <a:pt x="19332" y="-4556"/>
                  <a:pt x="12710" y="2620"/>
                  <a:pt x="9384" y="4695"/>
                </a:cubicBezTo>
                <a:cubicBezTo>
                  <a:pt x="7033" y="548"/>
                  <a:pt x="225" y="-2310"/>
                  <a:pt x="2" y="4874"/>
                </a:cubicBezTo>
                <a:cubicBezTo>
                  <a:pt x="-162" y="10152"/>
                  <a:pt x="9292" y="14380"/>
                  <a:pt x="12560" y="17044"/>
                </a:cubicBezTo>
                <a:cubicBezTo>
                  <a:pt x="15309" y="14383"/>
                  <a:pt x="21438" y="9078"/>
                  <a:pt x="20712" y="4368"/>
                </a:cubicBezTo>
                <a:close/>
              </a:path>
            </a:pathLst>
          </a:custGeom>
          <a:noFill/>
          <a:ln w="38100" cap="flat">
            <a:solidFill>
              <a:srgbClr val="FEBF0F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 rot="1192981">
            <a:off x="1804103" y="3395260"/>
            <a:ext cx="509052" cy="515664"/>
            <a:chOff x="2118580" y="4342651"/>
            <a:chExt cx="672245" cy="680977"/>
          </a:xfrm>
        </p:grpSpPr>
        <p:grpSp>
          <p:nvGrpSpPr>
            <p:cNvPr id="18" name="组合 17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36" name="任意多边形 35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任意多边形 36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rgbClr val="FEBF0F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9" name="任意多边形 18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rgbClr val="FEBF0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1" name="任意多边形 40"/>
          <p:cNvSpPr/>
          <p:nvPr/>
        </p:nvSpPr>
        <p:spPr>
          <a:xfrm flipH="1">
            <a:off x="11087948" y="2294478"/>
            <a:ext cx="192026" cy="291250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solidFill>
            <a:srgbClr val="FEBF0F"/>
          </a:solidFill>
          <a:ln w="19050" cap="rnd">
            <a:solidFill>
              <a:srgbClr val="FEBF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23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38"/>
          <p:cNvSpPr/>
          <p:nvPr/>
        </p:nvSpPr>
        <p:spPr>
          <a:xfrm rot="1905815">
            <a:off x="8501995" y="1898871"/>
            <a:ext cx="579969" cy="437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71" h="17044" extrusionOk="0">
                <a:moveTo>
                  <a:pt x="20712" y="4368"/>
                </a:moveTo>
                <a:cubicBezTo>
                  <a:pt x="19332" y="-4556"/>
                  <a:pt x="12710" y="2620"/>
                  <a:pt x="9384" y="4695"/>
                </a:cubicBezTo>
                <a:cubicBezTo>
                  <a:pt x="7033" y="548"/>
                  <a:pt x="225" y="-2310"/>
                  <a:pt x="2" y="4874"/>
                </a:cubicBezTo>
                <a:cubicBezTo>
                  <a:pt x="-162" y="10152"/>
                  <a:pt x="9292" y="14380"/>
                  <a:pt x="12560" y="17044"/>
                </a:cubicBezTo>
                <a:cubicBezTo>
                  <a:pt x="15309" y="14383"/>
                  <a:pt x="21438" y="9078"/>
                  <a:pt x="20712" y="4368"/>
                </a:cubicBezTo>
                <a:close/>
              </a:path>
            </a:pathLst>
          </a:custGeom>
          <a:noFill/>
          <a:ln w="38100" cap="flat">
            <a:solidFill>
              <a:srgbClr val="FEBF0F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algn="r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cs typeface="+mn-ea"/>
              <a:sym typeface="+mn-lt"/>
            </a:endParaRPr>
          </a:p>
        </p:txBody>
      </p:sp>
      <p:sp>
        <p:nvSpPr>
          <p:cNvPr id="41" name="任意多边形 40"/>
          <p:cNvSpPr/>
          <p:nvPr/>
        </p:nvSpPr>
        <p:spPr>
          <a:xfrm flipH="1">
            <a:off x="10482336" y="2501687"/>
            <a:ext cx="192026" cy="291250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38644" h="1257216">
                <a:moveTo>
                  <a:pt x="317761" y="1257216"/>
                </a:moveTo>
                <a:cubicBezTo>
                  <a:pt x="289186" y="1257814"/>
                  <a:pt x="280468" y="882722"/>
                  <a:pt x="227508" y="772690"/>
                </a:cubicBezTo>
                <a:cubicBezTo>
                  <a:pt x="174548" y="662658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76733" y="543205"/>
                  <a:pt x="429094" y="581097"/>
                </a:cubicBezTo>
                <a:cubicBezTo>
                  <a:pt x="481455" y="618989"/>
                  <a:pt x="568794" y="631897"/>
                  <a:pt x="638644" y="657297"/>
                </a:cubicBezTo>
                <a:cubicBezTo>
                  <a:pt x="552919" y="695397"/>
                  <a:pt x="462431" y="676607"/>
                  <a:pt x="408951" y="776593"/>
                </a:cubicBezTo>
                <a:cubicBezTo>
                  <a:pt x="355471" y="876579"/>
                  <a:pt x="328080" y="1084178"/>
                  <a:pt x="317761" y="1257216"/>
                </a:cubicBezTo>
                <a:close/>
              </a:path>
            </a:pathLst>
          </a:custGeom>
          <a:solidFill>
            <a:srgbClr val="FEBF0F"/>
          </a:solidFill>
          <a:ln w="19050" cap="rnd">
            <a:solidFill>
              <a:srgbClr val="FEBF0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22" y="1825404"/>
            <a:ext cx="2924203" cy="331923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466973" y="3293775"/>
            <a:ext cx="509080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dist"/>
            <a:r>
              <a:rPr lang="zh-CN" altLang="en-US" sz="4000" b="1" dirty="0">
                <a:latin typeface="Arial" panose="020B0604020202020204"/>
                <a:ea typeface="微软雅黑" panose="020B0503020204020204" charset="-122"/>
                <a:sym typeface="+mn-lt"/>
              </a:rPr>
              <a:t>特色及功能实现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81265" y="4000391"/>
            <a:ext cx="5291181" cy="328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Features and function realization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427980" y="2456180"/>
            <a:ext cx="805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一、</a:t>
            </a:r>
          </a:p>
        </p:txBody>
      </p:sp>
      <p:sp>
        <p:nvSpPr>
          <p:cNvPr id="3" name="矩形 2"/>
          <p:cNvSpPr/>
          <p:nvPr/>
        </p:nvSpPr>
        <p:spPr>
          <a:xfrm>
            <a:off x="9165590" y="6455410"/>
            <a:ext cx="2973705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03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2359074"/>
              </p:ext>
            </p:extLst>
          </p:nvPr>
        </p:nvGraphicFramePr>
        <p:xfrm>
          <a:off x="1275715" y="1600835"/>
          <a:ext cx="6605905" cy="3870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9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2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8665">
                <a:tc>
                  <a:txBody>
                    <a:bodyPr/>
                    <a:lstStyle/>
                    <a:p>
                      <a:pPr algn="ctr">
                        <a:lnSpc>
                          <a:spcPct val="2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旅游app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游玩攻略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旅游地图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游记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3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2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打卡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C9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出趣玩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8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√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375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十六番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46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美团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小红书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B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6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8665"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马蜂窝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√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7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+mn-ea"/>
                        </a:rPr>
                        <a:t>×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9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6" name="组合 25"/>
          <p:cNvGrpSpPr/>
          <p:nvPr/>
        </p:nvGrpSpPr>
        <p:grpSpPr>
          <a:xfrm>
            <a:off x="8767211" y="1410648"/>
            <a:ext cx="2579867" cy="3544056"/>
            <a:chOff x="8012351" y="1026643"/>
            <a:chExt cx="3700269" cy="5083192"/>
          </a:xfrm>
        </p:grpSpPr>
        <p:grpSp>
          <p:nvGrpSpPr>
            <p:cNvPr id="36" name="组 20"/>
            <p:cNvGrpSpPr/>
            <p:nvPr/>
          </p:nvGrpSpPr>
          <p:grpSpPr>
            <a:xfrm>
              <a:off x="8012351" y="1936096"/>
              <a:ext cx="775336" cy="938951"/>
              <a:chOff x="8012351" y="1936096"/>
              <a:chExt cx="775336" cy="938951"/>
            </a:xfrm>
          </p:grpSpPr>
          <p:sp>
            <p:nvSpPr>
              <p:cNvPr id="51" name="Shape 63"/>
              <p:cNvSpPr/>
              <p:nvPr/>
            </p:nvSpPr>
            <p:spPr>
              <a:xfrm>
                <a:off x="8012351" y="1936096"/>
                <a:ext cx="775336" cy="938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72" h="20210" extrusionOk="0">
                    <a:moveTo>
                      <a:pt x="5196" y="0"/>
                    </a:moveTo>
                    <a:cubicBezTo>
                      <a:pt x="-562" y="3892"/>
                      <a:pt x="-1328" y="9064"/>
                      <a:pt x="1882" y="14521"/>
                    </a:cubicBezTo>
                    <a:cubicBezTo>
                      <a:pt x="5509" y="20686"/>
                      <a:pt x="15589" y="21600"/>
                      <a:pt x="20272" y="18419"/>
                    </a:cubicBezTo>
                  </a:path>
                </a:pathLst>
              </a:custGeom>
              <a:solidFill>
                <a:srgbClr val="FEBF0F"/>
              </a:solidFill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" name="Shape 69"/>
              <p:cNvSpPr/>
              <p:nvPr/>
            </p:nvSpPr>
            <p:spPr>
              <a:xfrm>
                <a:off x="8171505" y="2254404"/>
                <a:ext cx="248368" cy="344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36" extrusionOk="0">
                    <a:moveTo>
                      <a:pt x="3804" y="0"/>
                    </a:moveTo>
                    <a:cubicBezTo>
                      <a:pt x="1682" y="2528"/>
                      <a:pt x="720" y="6989"/>
                      <a:pt x="0" y="9644"/>
                    </a:cubicBezTo>
                    <a:cubicBezTo>
                      <a:pt x="3959" y="9042"/>
                      <a:pt x="9361" y="10535"/>
                      <a:pt x="13386" y="9998"/>
                    </a:cubicBezTo>
                    <a:cubicBezTo>
                      <a:pt x="11808" y="13338"/>
                      <a:pt x="13382" y="17337"/>
                      <a:pt x="10481" y="20910"/>
                    </a:cubicBezTo>
                    <a:cubicBezTo>
                      <a:pt x="13735" y="21163"/>
                      <a:pt x="18256" y="21600"/>
                      <a:pt x="21600" y="21123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 19"/>
            <p:cNvGrpSpPr/>
            <p:nvPr/>
          </p:nvGrpSpPr>
          <p:grpSpPr>
            <a:xfrm>
              <a:off x="8126031" y="1026643"/>
              <a:ext cx="3586589" cy="5083192"/>
              <a:chOff x="8126031" y="1026643"/>
              <a:chExt cx="3586589" cy="5083192"/>
            </a:xfrm>
          </p:grpSpPr>
          <p:sp>
            <p:nvSpPr>
              <p:cNvPr id="38" name="Shape 60"/>
              <p:cNvSpPr/>
              <p:nvPr/>
            </p:nvSpPr>
            <p:spPr>
              <a:xfrm>
                <a:off x="8535286" y="1299479"/>
                <a:ext cx="1626209" cy="1841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2" h="21600" extrusionOk="0">
                    <a:moveTo>
                      <a:pt x="20714" y="0"/>
                    </a:moveTo>
                    <a:cubicBezTo>
                      <a:pt x="20560" y="340"/>
                      <a:pt x="21409" y="1795"/>
                      <a:pt x="21485" y="2244"/>
                    </a:cubicBezTo>
                    <a:cubicBezTo>
                      <a:pt x="21600" y="2926"/>
                      <a:pt x="21557" y="3608"/>
                      <a:pt x="21211" y="4236"/>
                    </a:cubicBezTo>
                    <a:cubicBezTo>
                      <a:pt x="20383" y="5739"/>
                      <a:pt x="18269" y="6573"/>
                      <a:pt x="16661" y="7258"/>
                    </a:cubicBezTo>
                    <a:cubicBezTo>
                      <a:pt x="17031" y="7100"/>
                      <a:pt x="12271" y="14800"/>
                      <a:pt x="9563" y="21600"/>
                    </a:cubicBezTo>
                    <a:cubicBezTo>
                      <a:pt x="7479" y="20527"/>
                      <a:pt x="5410" y="19314"/>
                      <a:pt x="3640" y="17857"/>
                    </a:cubicBezTo>
                    <a:cubicBezTo>
                      <a:pt x="2045" y="16544"/>
                      <a:pt x="471" y="15283"/>
                      <a:pt x="0" y="13334"/>
                    </a:cubicBezTo>
                    <a:cubicBezTo>
                      <a:pt x="5847" y="14455"/>
                      <a:pt x="10463" y="9898"/>
                      <a:pt x="13582" y="6209"/>
                    </a:cubicBezTo>
                    <a:cubicBezTo>
                      <a:pt x="14725" y="4857"/>
                      <a:pt x="16375" y="4288"/>
                      <a:pt x="17836" y="3260"/>
                    </a:cubicBezTo>
                    <a:cubicBezTo>
                      <a:pt x="19094" y="2376"/>
                      <a:pt x="20115" y="1325"/>
                      <a:pt x="20714" y="0"/>
                    </a:cubicBezTo>
                    <a:close/>
                  </a:path>
                </a:pathLst>
              </a:custGeom>
              <a:solidFill>
                <a:srgbClr val="E7E4EA"/>
              </a:solidFill>
              <a:ln w="12700" cap="flat">
                <a:solidFill>
                  <a:schemeClr val="tx1">
                    <a:lumMod val="75000"/>
                    <a:lumOff val="25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9" name="Shape 61"/>
              <p:cNvSpPr/>
              <p:nvPr/>
            </p:nvSpPr>
            <p:spPr>
              <a:xfrm>
                <a:off x="11218173" y="3459429"/>
                <a:ext cx="494447" cy="456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7" h="20996" extrusionOk="0">
                    <a:moveTo>
                      <a:pt x="21399" y="9595"/>
                    </a:moveTo>
                    <a:cubicBezTo>
                      <a:pt x="21600" y="7156"/>
                      <a:pt x="21001" y="4989"/>
                      <a:pt x="19823" y="2927"/>
                    </a:cubicBezTo>
                    <a:cubicBezTo>
                      <a:pt x="19477" y="2320"/>
                      <a:pt x="19164" y="1448"/>
                      <a:pt x="18637" y="1004"/>
                    </a:cubicBezTo>
                    <a:cubicBezTo>
                      <a:pt x="18088" y="540"/>
                      <a:pt x="16063" y="423"/>
                      <a:pt x="15795" y="0"/>
                    </a:cubicBezTo>
                    <a:cubicBezTo>
                      <a:pt x="17162" y="2167"/>
                      <a:pt x="16400" y="6177"/>
                      <a:pt x="15405" y="8322"/>
                    </a:cubicBezTo>
                    <a:cubicBezTo>
                      <a:pt x="12323" y="14966"/>
                      <a:pt x="5515" y="13694"/>
                      <a:pt x="0" y="15734"/>
                    </a:cubicBezTo>
                    <a:cubicBezTo>
                      <a:pt x="1943" y="20095"/>
                      <a:pt x="5426" y="21600"/>
                      <a:pt x="9623" y="20783"/>
                    </a:cubicBezTo>
                    <a:cubicBezTo>
                      <a:pt x="10510" y="20611"/>
                      <a:pt x="11429" y="20334"/>
                      <a:pt x="12372" y="19941"/>
                    </a:cubicBezTo>
                    <a:cubicBezTo>
                      <a:pt x="15962" y="18450"/>
                      <a:pt x="21035" y="13980"/>
                      <a:pt x="21399" y="9595"/>
                    </a:cubicBezTo>
                    <a:close/>
                  </a:path>
                </a:pathLst>
              </a:custGeom>
              <a:solidFill>
                <a:srgbClr val="E7E4EA"/>
              </a:solidFill>
              <a:ln w="12700" cap="flat">
                <a:solidFill>
                  <a:schemeClr val="tx1">
                    <a:lumMod val="75000"/>
                    <a:lumOff val="25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Shape 62"/>
              <p:cNvSpPr/>
              <p:nvPr/>
            </p:nvSpPr>
            <p:spPr>
              <a:xfrm>
                <a:off x="9535685" y="5755798"/>
                <a:ext cx="1580309" cy="354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11" extrusionOk="0">
                    <a:moveTo>
                      <a:pt x="10806" y="11088"/>
                    </a:moveTo>
                    <a:cubicBezTo>
                      <a:pt x="11834" y="10437"/>
                      <a:pt x="12850" y="9582"/>
                      <a:pt x="13838" y="8316"/>
                    </a:cubicBezTo>
                    <a:cubicBezTo>
                      <a:pt x="14557" y="7396"/>
                      <a:pt x="17518" y="4422"/>
                      <a:pt x="17477" y="0"/>
                    </a:cubicBezTo>
                    <a:cubicBezTo>
                      <a:pt x="17783" y="2619"/>
                      <a:pt x="18348" y="3388"/>
                      <a:pt x="18792" y="5333"/>
                    </a:cubicBezTo>
                    <a:cubicBezTo>
                      <a:pt x="19218" y="7200"/>
                      <a:pt x="19515" y="9991"/>
                      <a:pt x="19897" y="12067"/>
                    </a:cubicBezTo>
                    <a:cubicBezTo>
                      <a:pt x="20113" y="13238"/>
                      <a:pt x="21239" y="20345"/>
                      <a:pt x="21600" y="20316"/>
                    </a:cubicBezTo>
                    <a:cubicBezTo>
                      <a:pt x="18674" y="20549"/>
                      <a:pt x="16112" y="20413"/>
                      <a:pt x="13392" y="20232"/>
                    </a:cubicBezTo>
                    <a:cubicBezTo>
                      <a:pt x="8972" y="19939"/>
                      <a:pt x="4397" y="21600"/>
                      <a:pt x="0" y="19638"/>
                    </a:cubicBezTo>
                    <a:cubicBezTo>
                      <a:pt x="3364" y="13159"/>
                      <a:pt x="7167" y="13393"/>
                      <a:pt x="10806" y="11088"/>
                    </a:cubicBezTo>
                    <a:close/>
                  </a:path>
                </a:pathLst>
              </a:custGeom>
              <a:solidFill>
                <a:srgbClr val="E7E4EA"/>
              </a:solidFill>
              <a:ln w="12700" cap="flat">
                <a:solidFill>
                  <a:schemeClr val="tx1">
                    <a:lumMod val="75000"/>
                    <a:lumOff val="25000"/>
                  </a:schemeClr>
                </a:solidFill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Shape 64"/>
              <p:cNvSpPr/>
              <p:nvPr/>
            </p:nvSpPr>
            <p:spPr>
              <a:xfrm>
                <a:off x="8126031" y="1026643"/>
                <a:ext cx="2063237" cy="2106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1" h="21595" extrusionOk="0">
                    <a:moveTo>
                      <a:pt x="15936" y="45"/>
                    </a:moveTo>
                    <a:cubicBezTo>
                      <a:pt x="17139" y="254"/>
                      <a:pt x="18196" y="1159"/>
                      <a:pt x="18862" y="2228"/>
                    </a:cubicBezTo>
                    <a:cubicBezTo>
                      <a:pt x="21142" y="5887"/>
                      <a:pt x="19099" y="7580"/>
                      <a:pt x="16211" y="9061"/>
                    </a:cubicBezTo>
                    <a:cubicBezTo>
                      <a:pt x="16480" y="8923"/>
                      <a:pt x="13025" y="15652"/>
                      <a:pt x="11059" y="21595"/>
                    </a:cubicBezTo>
                    <a:cubicBezTo>
                      <a:pt x="6046" y="18488"/>
                      <a:pt x="3336" y="15042"/>
                      <a:pt x="1442" y="9710"/>
                    </a:cubicBezTo>
                    <a:cubicBezTo>
                      <a:pt x="1090" y="8720"/>
                      <a:pt x="-458" y="4146"/>
                      <a:pt x="133" y="2061"/>
                    </a:cubicBezTo>
                    <a:cubicBezTo>
                      <a:pt x="3247" y="2705"/>
                      <a:pt x="7613" y="2486"/>
                      <a:pt x="11476" y="2408"/>
                    </a:cubicBezTo>
                    <a:cubicBezTo>
                      <a:pt x="11747" y="2496"/>
                      <a:pt x="14442" y="25"/>
                      <a:pt x="15333" y="1"/>
                    </a:cubicBezTo>
                    <a:cubicBezTo>
                      <a:pt x="15537" y="-5"/>
                      <a:pt x="15738" y="10"/>
                      <a:pt x="15936" y="45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Shape 65"/>
              <p:cNvSpPr/>
              <p:nvPr/>
            </p:nvSpPr>
            <p:spPr>
              <a:xfrm>
                <a:off x="9422003" y="1458633"/>
                <a:ext cx="393380" cy="4547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2340" y="14850"/>
                      <a:pt x="6069" y="7961"/>
                      <a:pt x="0" y="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3" name="Shape 66"/>
              <p:cNvSpPr/>
              <p:nvPr/>
            </p:nvSpPr>
            <p:spPr>
              <a:xfrm>
                <a:off x="9922202" y="1731467"/>
                <a:ext cx="350438" cy="286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828" extrusionOk="0">
                    <a:moveTo>
                      <a:pt x="14014" y="0"/>
                    </a:moveTo>
                    <a:cubicBezTo>
                      <a:pt x="16818" y="2910"/>
                      <a:pt x="18719" y="4860"/>
                      <a:pt x="21600" y="7730"/>
                    </a:cubicBezTo>
                    <a:cubicBezTo>
                      <a:pt x="18569" y="8782"/>
                      <a:pt x="6620" y="21600"/>
                      <a:pt x="0" y="6587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Shape 67"/>
              <p:cNvSpPr/>
              <p:nvPr/>
            </p:nvSpPr>
            <p:spPr>
              <a:xfrm>
                <a:off x="10058620" y="2027041"/>
                <a:ext cx="1109418" cy="1514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124" y="3783"/>
                      <a:pt x="9398" y="9521"/>
                      <a:pt x="13730" y="13804"/>
                    </a:cubicBezTo>
                    <a:cubicBezTo>
                      <a:pt x="15527" y="15581"/>
                      <a:pt x="19594" y="19943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Shape 68"/>
              <p:cNvSpPr/>
              <p:nvPr/>
            </p:nvSpPr>
            <p:spPr>
              <a:xfrm>
                <a:off x="10263247" y="1890623"/>
                <a:ext cx="1215573" cy="1506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449" y="1811"/>
                      <a:pt x="7912" y="7379"/>
                      <a:pt x="9609" y="9367"/>
                    </a:cubicBezTo>
                    <a:cubicBezTo>
                      <a:pt x="13603" y="14049"/>
                      <a:pt x="17366" y="17210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Shape 70"/>
              <p:cNvSpPr/>
              <p:nvPr/>
            </p:nvSpPr>
            <p:spPr>
              <a:xfrm>
                <a:off x="11127226" y="3391221"/>
                <a:ext cx="579574" cy="519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749" h="17575" extrusionOk="0">
                    <a:moveTo>
                      <a:pt x="17720" y="9189"/>
                    </a:moveTo>
                    <a:cubicBezTo>
                      <a:pt x="18363" y="1069"/>
                      <a:pt x="8297" y="-2458"/>
                      <a:pt x="3053" y="1850"/>
                    </a:cubicBezTo>
                    <a:cubicBezTo>
                      <a:pt x="-3237" y="7018"/>
                      <a:pt x="837" y="19142"/>
                      <a:pt x="9402" y="17407"/>
                    </a:cubicBezTo>
                    <a:cubicBezTo>
                      <a:pt x="10029" y="17280"/>
                      <a:pt x="10677" y="17076"/>
                      <a:pt x="11344" y="16788"/>
                    </a:cubicBezTo>
                    <a:cubicBezTo>
                      <a:pt x="13879" y="15693"/>
                      <a:pt x="17463" y="12409"/>
                      <a:pt x="17720" y="9189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7" name="Shape 71"/>
              <p:cNvSpPr/>
              <p:nvPr/>
            </p:nvSpPr>
            <p:spPr>
              <a:xfrm>
                <a:off x="9944939" y="3891420"/>
                <a:ext cx="1282604" cy="1580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42" y="102"/>
                      <a:pt x="21062" y="339"/>
                      <a:pt x="20541" y="978"/>
                    </a:cubicBezTo>
                    <a:cubicBezTo>
                      <a:pt x="19239" y="2577"/>
                      <a:pt x="17284" y="4091"/>
                      <a:pt x="15796" y="5561"/>
                    </a:cubicBezTo>
                    <a:cubicBezTo>
                      <a:pt x="10441" y="10852"/>
                      <a:pt x="5279" y="16260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8" name="Shape 72"/>
              <p:cNvSpPr/>
              <p:nvPr/>
            </p:nvSpPr>
            <p:spPr>
              <a:xfrm>
                <a:off x="10376929" y="3868683"/>
                <a:ext cx="1205025" cy="16096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569" y="1652"/>
                      <a:pt x="17653" y="3878"/>
                      <a:pt x="16203" y="5064"/>
                    </a:cubicBezTo>
                    <a:cubicBezTo>
                      <a:pt x="12693" y="7935"/>
                      <a:pt x="10181" y="11364"/>
                      <a:pt x="6620" y="14221"/>
                    </a:cubicBezTo>
                    <a:cubicBezTo>
                      <a:pt x="3787" y="16494"/>
                      <a:pt x="2462" y="19311"/>
                      <a:pt x="0" y="2160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Shape 73"/>
              <p:cNvSpPr/>
              <p:nvPr/>
            </p:nvSpPr>
            <p:spPr>
              <a:xfrm>
                <a:off x="9262849" y="5460224"/>
                <a:ext cx="252300" cy="225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21" extrusionOk="0">
                    <a:moveTo>
                      <a:pt x="5467" y="20521"/>
                    </a:moveTo>
                    <a:cubicBezTo>
                      <a:pt x="3631" y="15109"/>
                      <a:pt x="3342" y="13320"/>
                      <a:pt x="0" y="8678"/>
                    </a:cubicBezTo>
                    <a:cubicBezTo>
                      <a:pt x="2108" y="5304"/>
                      <a:pt x="10453" y="-1079"/>
                      <a:pt x="14584" y="157"/>
                    </a:cubicBezTo>
                    <a:cubicBezTo>
                      <a:pt x="19138" y="1518"/>
                      <a:pt x="19726" y="8016"/>
                      <a:pt x="21600" y="12706"/>
                    </a:cubicBezTo>
                  </a:path>
                </a:pathLst>
              </a:custGeom>
              <a:solidFill>
                <a:srgbClr val="FDD67A"/>
              </a:solidFill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Shape 74"/>
              <p:cNvSpPr/>
              <p:nvPr/>
            </p:nvSpPr>
            <p:spPr>
              <a:xfrm>
                <a:off x="8671704" y="5460224"/>
                <a:ext cx="2448196" cy="645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69" extrusionOk="0">
                    <a:moveTo>
                      <a:pt x="14009" y="252"/>
                    </a:moveTo>
                    <a:cubicBezTo>
                      <a:pt x="16943" y="1606"/>
                      <a:pt x="20097" y="11755"/>
                      <a:pt x="21600" y="20402"/>
                    </a:cubicBezTo>
                    <a:cubicBezTo>
                      <a:pt x="19711" y="20529"/>
                      <a:pt x="18057" y="20455"/>
                      <a:pt x="16301" y="20357"/>
                    </a:cubicBezTo>
                    <a:cubicBezTo>
                      <a:pt x="14010" y="20228"/>
                      <a:pt x="11629" y="20256"/>
                      <a:pt x="9330" y="20212"/>
                    </a:cubicBezTo>
                    <a:cubicBezTo>
                      <a:pt x="6212" y="20152"/>
                      <a:pt x="3110" y="20667"/>
                      <a:pt x="0" y="20050"/>
                    </a:cubicBezTo>
                    <a:cubicBezTo>
                      <a:pt x="933" y="18635"/>
                      <a:pt x="2612" y="13591"/>
                      <a:pt x="3266" y="12086"/>
                    </a:cubicBezTo>
                    <a:cubicBezTo>
                      <a:pt x="4290" y="9732"/>
                      <a:pt x="5377" y="7783"/>
                      <a:pt x="6484" y="5988"/>
                    </a:cubicBezTo>
                    <a:cubicBezTo>
                      <a:pt x="8792" y="2247"/>
                      <a:pt x="11443" y="-933"/>
                      <a:pt x="14009" y="252"/>
                    </a:cubicBezTo>
                    <a:close/>
                  </a:path>
                </a:pathLst>
              </a:custGeom>
              <a:noFill/>
              <a:ln w="3810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cs typeface="+mn-ea"/>
                  <a:sym typeface="+mn-lt"/>
                </a:endParaRPr>
              </a:p>
            </p:txBody>
          </p:sp>
        </p:grpSp>
      </p:grpSp>
      <p:sp>
        <p:nvSpPr>
          <p:cNvPr id="69" name="任意多边形 68"/>
          <p:cNvSpPr/>
          <p:nvPr/>
        </p:nvSpPr>
        <p:spPr>
          <a:xfrm>
            <a:off x="774065" y="2398395"/>
            <a:ext cx="394970" cy="448310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  <a:gd name="connsiteX0-325" fmla="*/ 339441 w 638644"/>
              <a:gd name="connsiteY0-326" fmla="*/ 1253055 h 1253055"/>
              <a:gd name="connsiteX1-327" fmla="*/ 227508 w 638644"/>
              <a:gd name="connsiteY1-328" fmla="*/ 772690 h 1253055"/>
              <a:gd name="connsiteX2-329" fmla="*/ 0 w 638644"/>
              <a:gd name="connsiteY2-330" fmla="*/ 597024 h 1253055"/>
              <a:gd name="connsiteX3-331" fmla="*/ 257644 w 638644"/>
              <a:gd name="connsiteY3-332" fmla="*/ 504897 h 1253055"/>
              <a:gd name="connsiteX4-333" fmla="*/ 352894 w 638644"/>
              <a:gd name="connsiteY4-334" fmla="*/ 72 h 1253055"/>
              <a:gd name="connsiteX5-335" fmla="*/ 429094 w 638644"/>
              <a:gd name="connsiteY5-336" fmla="*/ 581097 h 1253055"/>
              <a:gd name="connsiteX6-337" fmla="*/ 638644 w 638644"/>
              <a:gd name="connsiteY6-338" fmla="*/ 657297 h 1253055"/>
              <a:gd name="connsiteX7-339" fmla="*/ 408951 w 638644"/>
              <a:gd name="connsiteY7-340" fmla="*/ 776593 h 1253055"/>
              <a:gd name="connsiteX8-341" fmla="*/ 339441 w 638644"/>
              <a:gd name="connsiteY8-342" fmla="*/ 1253055 h 1253055"/>
              <a:gd name="connsiteX0-343" fmla="*/ 339441 w 638644"/>
              <a:gd name="connsiteY0-344" fmla="*/ 1253055 h 1253055"/>
              <a:gd name="connsiteX1-345" fmla="*/ 227508 w 638644"/>
              <a:gd name="connsiteY1-346" fmla="*/ 772690 h 1253055"/>
              <a:gd name="connsiteX2-347" fmla="*/ 0 w 638644"/>
              <a:gd name="connsiteY2-348" fmla="*/ 597024 h 1253055"/>
              <a:gd name="connsiteX3-349" fmla="*/ 257644 w 638644"/>
              <a:gd name="connsiteY3-350" fmla="*/ 504897 h 1253055"/>
              <a:gd name="connsiteX4-351" fmla="*/ 352894 w 638644"/>
              <a:gd name="connsiteY4-352" fmla="*/ 72 h 1253055"/>
              <a:gd name="connsiteX5-353" fmla="*/ 429094 w 638644"/>
              <a:gd name="connsiteY5-354" fmla="*/ 581097 h 1253055"/>
              <a:gd name="connsiteX6-355" fmla="*/ 638644 w 638644"/>
              <a:gd name="connsiteY6-356" fmla="*/ 657297 h 1253055"/>
              <a:gd name="connsiteX7-357" fmla="*/ 427015 w 638644"/>
              <a:gd name="connsiteY7-358" fmla="*/ 776594 h 1253055"/>
              <a:gd name="connsiteX8-359" fmla="*/ 339441 w 638644"/>
              <a:gd name="connsiteY8-360" fmla="*/ 1253055 h 1253055"/>
              <a:gd name="connsiteX0-361" fmla="*/ 339441 w 638644"/>
              <a:gd name="connsiteY0-362" fmla="*/ 1253055 h 1253055"/>
              <a:gd name="connsiteX1-363" fmla="*/ 227508 w 638644"/>
              <a:gd name="connsiteY1-364" fmla="*/ 772690 h 1253055"/>
              <a:gd name="connsiteX2-365" fmla="*/ 0 w 638644"/>
              <a:gd name="connsiteY2-366" fmla="*/ 597024 h 1253055"/>
              <a:gd name="connsiteX3-367" fmla="*/ 257644 w 638644"/>
              <a:gd name="connsiteY3-368" fmla="*/ 504897 h 1253055"/>
              <a:gd name="connsiteX4-369" fmla="*/ 352894 w 638644"/>
              <a:gd name="connsiteY4-370" fmla="*/ 72 h 1253055"/>
              <a:gd name="connsiteX5-371" fmla="*/ 443547 w 638644"/>
              <a:gd name="connsiteY5-372" fmla="*/ 539503 h 1253055"/>
              <a:gd name="connsiteX6-373" fmla="*/ 638644 w 638644"/>
              <a:gd name="connsiteY6-374" fmla="*/ 657297 h 1253055"/>
              <a:gd name="connsiteX7-375" fmla="*/ 427015 w 638644"/>
              <a:gd name="connsiteY7-376" fmla="*/ 776594 h 1253055"/>
              <a:gd name="connsiteX8-377" fmla="*/ 339441 w 638644"/>
              <a:gd name="connsiteY8-378" fmla="*/ 1253055 h 1253055"/>
              <a:gd name="connsiteX0-379" fmla="*/ 339441 w 642257"/>
              <a:gd name="connsiteY0-380" fmla="*/ 1253055 h 1253055"/>
              <a:gd name="connsiteX1-381" fmla="*/ 227508 w 642257"/>
              <a:gd name="connsiteY1-382" fmla="*/ 772690 h 1253055"/>
              <a:gd name="connsiteX2-383" fmla="*/ 0 w 642257"/>
              <a:gd name="connsiteY2-384" fmla="*/ 597024 h 1253055"/>
              <a:gd name="connsiteX3-385" fmla="*/ 257644 w 642257"/>
              <a:gd name="connsiteY3-386" fmla="*/ 504897 h 1253055"/>
              <a:gd name="connsiteX4-387" fmla="*/ 352894 w 642257"/>
              <a:gd name="connsiteY4-388" fmla="*/ 72 h 1253055"/>
              <a:gd name="connsiteX5-389" fmla="*/ 443547 w 642257"/>
              <a:gd name="connsiteY5-390" fmla="*/ 539503 h 1253055"/>
              <a:gd name="connsiteX6-391" fmla="*/ 642257 w 642257"/>
              <a:gd name="connsiteY6-392" fmla="*/ 628182 h 1253055"/>
              <a:gd name="connsiteX7-393" fmla="*/ 427015 w 642257"/>
              <a:gd name="connsiteY7-394" fmla="*/ 776594 h 1253055"/>
              <a:gd name="connsiteX8-395" fmla="*/ 339441 w 642257"/>
              <a:gd name="connsiteY8-396" fmla="*/ 1253055 h 1253055"/>
              <a:gd name="connsiteX0-397" fmla="*/ 339441 w 642257"/>
              <a:gd name="connsiteY0-398" fmla="*/ 1253055 h 1253055"/>
              <a:gd name="connsiteX1-399" fmla="*/ 227508 w 642257"/>
              <a:gd name="connsiteY1-400" fmla="*/ 772690 h 1253055"/>
              <a:gd name="connsiteX2-401" fmla="*/ 0 w 642257"/>
              <a:gd name="connsiteY2-402" fmla="*/ 597024 h 1253055"/>
              <a:gd name="connsiteX3-403" fmla="*/ 257644 w 642257"/>
              <a:gd name="connsiteY3-404" fmla="*/ 504897 h 1253055"/>
              <a:gd name="connsiteX4-405" fmla="*/ 352894 w 642257"/>
              <a:gd name="connsiteY4-406" fmla="*/ 72 h 1253055"/>
              <a:gd name="connsiteX5-407" fmla="*/ 436320 w 642257"/>
              <a:gd name="connsiteY5-408" fmla="*/ 514546 h 1253055"/>
              <a:gd name="connsiteX6-409" fmla="*/ 642257 w 642257"/>
              <a:gd name="connsiteY6-410" fmla="*/ 628182 h 1253055"/>
              <a:gd name="connsiteX7-411" fmla="*/ 427015 w 642257"/>
              <a:gd name="connsiteY7-412" fmla="*/ 776594 h 1253055"/>
              <a:gd name="connsiteX8-413" fmla="*/ 339441 w 642257"/>
              <a:gd name="connsiteY8-414" fmla="*/ 1253055 h 1253055"/>
              <a:gd name="connsiteX0-415" fmla="*/ 339441 w 642257"/>
              <a:gd name="connsiteY0-416" fmla="*/ 1253055 h 1253055"/>
              <a:gd name="connsiteX1-417" fmla="*/ 227508 w 642257"/>
              <a:gd name="connsiteY1-418" fmla="*/ 772690 h 1253055"/>
              <a:gd name="connsiteX2-419" fmla="*/ 0 w 642257"/>
              <a:gd name="connsiteY2-420" fmla="*/ 597024 h 1253055"/>
              <a:gd name="connsiteX3-421" fmla="*/ 257644 w 642257"/>
              <a:gd name="connsiteY3-422" fmla="*/ 504897 h 1253055"/>
              <a:gd name="connsiteX4-423" fmla="*/ 352894 w 642257"/>
              <a:gd name="connsiteY4-424" fmla="*/ 72 h 1253055"/>
              <a:gd name="connsiteX5-425" fmla="*/ 436320 w 642257"/>
              <a:gd name="connsiteY5-426" fmla="*/ 514546 h 1253055"/>
              <a:gd name="connsiteX6-427" fmla="*/ 642257 w 642257"/>
              <a:gd name="connsiteY6-428" fmla="*/ 628182 h 1253055"/>
              <a:gd name="connsiteX7-429" fmla="*/ 455920 w 642257"/>
              <a:gd name="connsiteY7-430" fmla="*/ 780753 h 1253055"/>
              <a:gd name="connsiteX8-431" fmla="*/ 339441 w 642257"/>
              <a:gd name="connsiteY8-432" fmla="*/ 1253055 h 1253055"/>
              <a:gd name="connsiteX0-433" fmla="*/ 339441 w 642257"/>
              <a:gd name="connsiteY0-434" fmla="*/ 1253055 h 1253055"/>
              <a:gd name="connsiteX1-435" fmla="*/ 227508 w 642257"/>
              <a:gd name="connsiteY1-436" fmla="*/ 772690 h 1253055"/>
              <a:gd name="connsiteX2-437" fmla="*/ 0 w 642257"/>
              <a:gd name="connsiteY2-438" fmla="*/ 597024 h 1253055"/>
              <a:gd name="connsiteX3-439" fmla="*/ 257644 w 642257"/>
              <a:gd name="connsiteY3-440" fmla="*/ 504897 h 1253055"/>
              <a:gd name="connsiteX4-441" fmla="*/ 352894 w 642257"/>
              <a:gd name="connsiteY4-442" fmla="*/ 72 h 1253055"/>
              <a:gd name="connsiteX5-443" fmla="*/ 436320 w 642257"/>
              <a:gd name="connsiteY5-444" fmla="*/ 514546 h 1253055"/>
              <a:gd name="connsiteX6-445" fmla="*/ 642257 w 642257"/>
              <a:gd name="connsiteY6-446" fmla="*/ 628182 h 1253055"/>
              <a:gd name="connsiteX7-447" fmla="*/ 441468 w 642257"/>
              <a:gd name="connsiteY7-448" fmla="*/ 789072 h 1253055"/>
              <a:gd name="connsiteX8-449" fmla="*/ 339441 w 642257"/>
              <a:gd name="connsiteY8-450" fmla="*/ 1253055 h 1253055"/>
              <a:gd name="connsiteX0-451" fmla="*/ 339441 w 642257"/>
              <a:gd name="connsiteY0-452" fmla="*/ 1253055 h 1253055"/>
              <a:gd name="connsiteX1-453" fmla="*/ 227508 w 642257"/>
              <a:gd name="connsiteY1-454" fmla="*/ 772690 h 1253055"/>
              <a:gd name="connsiteX2-455" fmla="*/ 0 w 642257"/>
              <a:gd name="connsiteY2-456" fmla="*/ 597024 h 1253055"/>
              <a:gd name="connsiteX3-457" fmla="*/ 257644 w 642257"/>
              <a:gd name="connsiteY3-458" fmla="*/ 504897 h 1253055"/>
              <a:gd name="connsiteX4-459" fmla="*/ 352894 w 642257"/>
              <a:gd name="connsiteY4-460" fmla="*/ 72 h 1253055"/>
              <a:gd name="connsiteX5-461" fmla="*/ 436320 w 642257"/>
              <a:gd name="connsiteY5-462" fmla="*/ 514546 h 1253055"/>
              <a:gd name="connsiteX6-463" fmla="*/ 642257 w 642257"/>
              <a:gd name="connsiteY6-464" fmla="*/ 628182 h 1253055"/>
              <a:gd name="connsiteX7-465" fmla="*/ 441468 w 642257"/>
              <a:gd name="connsiteY7-466" fmla="*/ 789072 h 1253055"/>
              <a:gd name="connsiteX8-467" fmla="*/ 339441 w 642257"/>
              <a:gd name="connsiteY8-468" fmla="*/ 1253055 h 12530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solidFill>
            <a:srgbClr val="FEC938"/>
          </a:solidFill>
          <a:ln w="25400" cap="rnd">
            <a:solidFill>
              <a:srgbClr val="FEC938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930745" y="3123439"/>
            <a:ext cx="237934" cy="300997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  <a:gd name="connsiteX0-325" fmla="*/ 339441 w 638644"/>
              <a:gd name="connsiteY0-326" fmla="*/ 1253055 h 1253055"/>
              <a:gd name="connsiteX1-327" fmla="*/ 227508 w 638644"/>
              <a:gd name="connsiteY1-328" fmla="*/ 772690 h 1253055"/>
              <a:gd name="connsiteX2-329" fmla="*/ 0 w 638644"/>
              <a:gd name="connsiteY2-330" fmla="*/ 597024 h 1253055"/>
              <a:gd name="connsiteX3-331" fmla="*/ 257644 w 638644"/>
              <a:gd name="connsiteY3-332" fmla="*/ 504897 h 1253055"/>
              <a:gd name="connsiteX4-333" fmla="*/ 352894 w 638644"/>
              <a:gd name="connsiteY4-334" fmla="*/ 72 h 1253055"/>
              <a:gd name="connsiteX5-335" fmla="*/ 429094 w 638644"/>
              <a:gd name="connsiteY5-336" fmla="*/ 581097 h 1253055"/>
              <a:gd name="connsiteX6-337" fmla="*/ 638644 w 638644"/>
              <a:gd name="connsiteY6-338" fmla="*/ 657297 h 1253055"/>
              <a:gd name="connsiteX7-339" fmla="*/ 408951 w 638644"/>
              <a:gd name="connsiteY7-340" fmla="*/ 776593 h 1253055"/>
              <a:gd name="connsiteX8-341" fmla="*/ 339441 w 638644"/>
              <a:gd name="connsiteY8-342" fmla="*/ 1253055 h 1253055"/>
              <a:gd name="connsiteX0-343" fmla="*/ 339441 w 638644"/>
              <a:gd name="connsiteY0-344" fmla="*/ 1253055 h 1253055"/>
              <a:gd name="connsiteX1-345" fmla="*/ 227508 w 638644"/>
              <a:gd name="connsiteY1-346" fmla="*/ 772690 h 1253055"/>
              <a:gd name="connsiteX2-347" fmla="*/ 0 w 638644"/>
              <a:gd name="connsiteY2-348" fmla="*/ 597024 h 1253055"/>
              <a:gd name="connsiteX3-349" fmla="*/ 257644 w 638644"/>
              <a:gd name="connsiteY3-350" fmla="*/ 504897 h 1253055"/>
              <a:gd name="connsiteX4-351" fmla="*/ 352894 w 638644"/>
              <a:gd name="connsiteY4-352" fmla="*/ 72 h 1253055"/>
              <a:gd name="connsiteX5-353" fmla="*/ 429094 w 638644"/>
              <a:gd name="connsiteY5-354" fmla="*/ 581097 h 1253055"/>
              <a:gd name="connsiteX6-355" fmla="*/ 638644 w 638644"/>
              <a:gd name="connsiteY6-356" fmla="*/ 657297 h 1253055"/>
              <a:gd name="connsiteX7-357" fmla="*/ 427015 w 638644"/>
              <a:gd name="connsiteY7-358" fmla="*/ 776594 h 1253055"/>
              <a:gd name="connsiteX8-359" fmla="*/ 339441 w 638644"/>
              <a:gd name="connsiteY8-360" fmla="*/ 1253055 h 1253055"/>
              <a:gd name="connsiteX0-361" fmla="*/ 339441 w 638644"/>
              <a:gd name="connsiteY0-362" fmla="*/ 1253055 h 1253055"/>
              <a:gd name="connsiteX1-363" fmla="*/ 227508 w 638644"/>
              <a:gd name="connsiteY1-364" fmla="*/ 772690 h 1253055"/>
              <a:gd name="connsiteX2-365" fmla="*/ 0 w 638644"/>
              <a:gd name="connsiteY2-366" fmla="*/ 597024 h 1253055"/>
              <a:gd name="connsiteX3-367" fmla="*/ 257644 w 638644"/>
              <a:gd name="connsiteY3-368" fmla="*/ 504897 h 1253055"/>
              <a:gd name="connsiteX4-369" fmla="*/ 352894 w 638644"/>
              <a:gd name="connsiteY4-370" fmla="*/ 72 h 1253055"/>
              <a:gd name="connsiteX5-371" fmla="*/ 443547 w 638644"/>
              <a:gd name="connsiteY5-372" fmla="*/ 539503 h 1253055"/>
              <a:gd name="connsiteX6-373" fmla="*/ 638644 w 638644"/>
              <a:gd name="connsiteY6-374" fmla="*/ 657297 h 1253055"/>
              <a:gd name="connsiteX7-375" fmla="*/ 427015 w 638644"/>
              <a:gd name="connsiteY7-376" fmla="*/ 776594 h 1253055"/>
              <a:gd name="connsiteX8-377" fmla="*/ 339441 w 638644"/>
              <a:gd name="connsiteY8-378" fmla="*/ 1253055 h 1253055"/>
              <a:gd name="connsiteX0-379" fmla="*/ 339441 w 642257"/>
              <a:gd name="connsiteY0-380" fmla="*/ 1253055 h 1253055"/>
              <a:gd name="connsiteX1-381" fmla="*/ 227508 w 642257"/>
              <a:gd name="connsiteY1-382" fmla="*/ 772690 h 1253055"/>
              <a:gd name="connsiteX2-383" fmla="*/ 0 w 642257"/>
              <a:gd name="connsiteY2-384" fmla="*/ 597024 h 1253055"/>
              <a:gd name="connsiteX3-385" fmla="*/ 257644 w 642257"/>
              <a:gd name="connsiteY3-386" fmla="*/ 504897 h 1253055"/>
              <a:gd name="connsiteX4-387" fmla="*/ 352894 w 642257"/>
              <a:gd name="connsiteY4-388" fmla="*/ 72 h 1253055"/>
              <a:gd name="connsiteX5-389" fmla="*/ 443547 w 642257"/>
              <a:gd name="connsiteY5-390" fmla="*/ 539503 h 1253055"/>
              <a:gd name="connsiteX6-391" fmla="*/ 642257 w 642257"/>
              <a:gd name="connsiteY6-392" fmla="*/ 628182 h 1253055"/>
              <a:gd name="connsiteX7-393" fmla="*/ 427015 w 642257"/>
              <a:gd name="connsiteY7-394" fmla="*/ 776594 h 1253055"/>
              <a:gd name="connsiteX8-395" fmla="*/ 339441 w 642257"/>
              <a:gd name="connsiteY8-396" fmla="*/ 1253055 h 1253055"/>
              <a:gd name="connsiteX0-397" fmla="*/ 339441 w 642257"/>
              <a:gd name="connsiteY0-398" fmla="*/ 1253055 h 1253055"/>
              <a:gd name="connsiteX1-399" fmla="*/ 227508 w 642257"/>
              <a:gd name="connsiteY1-400" fmla="*/ 772690 h 1253055"/>
              <a:gd name="connsiteX2-401" fmla="*/ 0 w 642257"/>
              <a:gd name="connsiteY2-402" fmla="*/ 597024 h 1253055"/>
              <a:gd name="connsiteX3-403" fmla="*/ 257644 w 642257"/>
              <a:gd name="connsiteY3-404" fmla="*/ 504897 h 1253055"/>
              <a:gd name="connsiteX4-405" fmla="*/ 352894 w 642257"/>
              <a:gd name="connsiteY4-406" fmla="*/ 72 h 1253055"/>
              <a:gd name="connsiteX5-407" fmla="*/ 436320 w 642257"/>
              <a:gd name="connsiteY5-408" fmla="*/ 514546 h 1253055"/>
              <a:gd name="connsiteX6-409" fmla="*/ 642257 w 642257"/>
              <a:gd name="connsiteY6-410" fmla="*/ 628182 h 1253055"/>
              <a:gd name="connsiteX7-411" fmla="*/ 427015 w 642257"/>
              <a:gd name="connsiteY7-412" fmla="*/ 776594 h 1253055"/>
              <a:gd name="connsiteX8-413" fmla="*/ 339441 w 642257"/>
              <a:gd name="connsiteY8-414" fmla="*/ 1253055 h 1253055"/>
              <a:gd name="connsiteX0-415" fmla="*/ 339441 w 642257"/>
              <a:gd name="connsiteY0-416" fmla="*/ 1253055 h 1253055"/>
              <a:gd name="connsiteX1-417" fmla="*/ 227508 w 642257"/>
              <a:gd name="connsiteY1-418" fmla="*/ 772690 h 1253055"/>
              <a:gd name="connsiteX2-419" fmla="*/ 0 w 642257"/>
              <a:gd name="connsiteY2-420" fmla="*/ 597024 h 1253055"/>
              <a:gd name="connsiteX3-421" fmla="*/ 257644 w 642257"/>
              <a:gd name="connsiteY3-422" fmla="*/ 504897 h 1253055"/>
              <a:gd name="connsiteX4-423" fmla="*/ 352894 w 642257"/>
              <a:gd name="connsiteY4-424" fmla="*/ 72 h 1253055"/>
              <a:gd name="connsiteX5-425" fmla="*/ 436320 w 642257"/>
              <a:gd name="connsiteY5-426" fmla="*/ 514546 h 1253055"/>
              <a:gd name="connsiteX6-427" fmla="*/ 642257 w 642257"/>
              <a:gd name="connsiteY6-428" fmla="*/ 628182 h 1253055"/>
              <a:gd name="connsiteX7-429" fmla="*/ 455920 w 642257"/>
              <a:gd name="connsiteY7-430" fmla="*/ 780753 h 1253055"/>
              <a:gd name="connsiteX8-431" fmla="*/ 339441 w 642257"/>
              <a:gd name="connsiteY8-432" fmla="*/ 1253055 h 1253055"/>
              <a:gd name="connsiteX0-433" fmla="*/ 339441 w 642257"/>
              <a:gd name="connsiteY0-434" fmla="*/ 1253055 h 1253055"/>
              <a:gd name="connsiteX1-435" fmla="*/ 227508 w 642257"/>
              <a:gd name="connsiteY1-436" fmla="*/ 772690 h 1253055"/>
              <a:gd name="connsiteX2-437" fmla="*/ 0 w 642257"/>
              <a:gd name="connsiteY2-438" fmla="*/ 597024 h 1253055"/>
              <a:gd name="connsiteX3-439" fmla="*/ 257644 w 642257"/>
              <a:gd name="connsiteY3-440" fmla="*/ 504897 h 1253055"/>
              <a:gd name="connsiteX4-441" fmla="*/ 352894 w 642257"/>
              <a:gd name="connsiteY4-442" fmla="*/ 72 h 1253055"/>
              <a:gd name="connsiteX5-443" fmla="*/ 436320 w 642257"/>
              <a:gd name="connsiteY5-444" fmla="*/ 514546 h 1253055"/>
              <a:gd name="connsiteX6-445" fmla="*/ 642257 w 642257"/>
              <a:gd name="connsiteY6-446" fmla="*/ 628182 h 1253055"/>
              <a:gd name="connsiteX7-447" fmla="*/ 441468 w 642257"/>
              <a:gd name="connsiteY7-448" fmla="*/ 789072 h 1253055"/>
              <a:gd name="connsiteX8-449" fmla="*/ 339441 w 642257"/>
              <a:gd name="connsiteY8-450" fmla="*/ 1253055 h 1253055"/>
              <a:gd name="connsiteX0-451" fmla="*/ 339441 w 642257"/>
              <a:gd name="connsiteY0-452" fmla="*/ 1253055 h 1253055"/>
              <a:gd name="connsiteX1-453" fmla="*/ 227508 w 642257"/>
              <a:gd name="connsiteY1-454" fmla="*/ 772690 h 1253055"/>
              <a:gd name="connsiteX2-455" fmla="*/ 0 w 642257"/>
              <a:gd name="connsiteY2-456" fmla="*/ 597024 h 1253055"/>
              <a:gd name="connsiteX3-457" fmla="*/ 257644 w 642257"/>
              <a:gd name="connsiteY3-458" fmla="*/ 504897 h 1253055"/>
              <a:gd name="connsiteX4-459" fmla="*/ 352894 w 642257"/>
              <a:gd name="connsiteY4-460" fmla="*/ 72 h 1253055"/>
              <a:gd name="connsiteX5-461" fmla="*/ 436320 w 642257"/>
              <a:gd name="connsiteY5-462" fmla="*/ 514546 h 1253055"/>
              <a:gd name="connsiteX6-463" fmla="*/ 642257 w 642257"/>
              <a:gd name="connsiteY6-464" fmla="*/ 628182 h 1253055"/>
              <a:gd name="connsiteX7-465" fmla="*/ 441468 w 642257"/>
              <a:gd name="connsiteY7-466" fmla="*/ 789072 h 1253055"/>
              <a:gd name="connsiteX8-467" fmla="*/ 339441 w 642257"/>
              <a:gd name="connsiteY8-468" fmla="*/ 1253055 h 12530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930110" y="3701289"/>
            <a:ext cx="237934" cy="300997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  <a:gd name="connsiteX0-325" fmla="*/ 339441 w 638644"/>
              <a:gd name="connsiteY0-326" fmla="*/ 1253055 h 1253055"/>
              <a:gd name="connsiteX1-327" fmla="*/ 227508 w 638644"/>
              <a:gd name="connsiteY1-328" fmla="*/ 772690 h 1253055"/>
              <a:gd name="connsiteX2-329" fmla="*/ 0 w 638644"/>
              <a:gd name="connsiteY2-330" fmla="*/ 597024 h 1253055"/>
              <a:gd name="connsiteX3-331" fmla="*/ 257644 w 638644"/>
              <a:gd name="connsiteY3-332" fmla="*/ 504897 h 1253055"/>
              <a:gd name="connsiteX4-333" fmla="*/ 352894 w 638644"/>
              <a:gd name="connsiteY4-334" fmla="*/ 72 h 1253055"/>
              <a:gd name="connsiteX5-335" fmla="*/ 429094 w 638644"/>
              <a:gd name="connsiteY5-336" fmla="*/ 581097 h 1253055"/>
              <a:gd name="connsiteX6-337" fmla="*/ 638644 w 638644"/>
              <a:gd name="connsiteY6-338" fmla="*/ 657297 h 1253055"/>
              <a:gd name="connsiteX7-339" fmla="*/ 408951 w 638644"/>
              <a:gd name="connsiteY7-340" fmla="*/ 776593 h 1253055"/>
              <a:gd name="connsiteX8-341" fmla="*/ 339441 w 638644"/>
              <a:gd name="connsiteY8-342" fmla="*/ 1253055 h 1253055"/>
              <a:gd name="connsiteX0-343" fmla="*/ 339441 w 638644"/>
              <a:gd name="connsiteY0-344" fmla="*/ 1253055 h 1253055"/>
              <a:gd name="connsiteX1-345" fmla="*/ 227508 w 638644"/>
              <a:gd name="connsiteY1-346" fmla="*/ 772690 h 1253055"/>
              <a:gd name="connsiteX2-347" fmla="*/ 0 w 638644"/>
              <a:gd name="connsiteY2-348" fmla="*/ 597024 h 1253055"/>
              <a:gd name="connsiteX3-349" fmla="*/ 257644 w 638644"/>
              <a:gd name="connsiteY3-350" fmla="*/ 504897 h 1253055"/>
              <a:gd name="connsiteX4-351" fmla="*/ 352894 w 638644"/>
              <a:gd name="connsiteY4-352" fmla="*/ 72 h 1253055"/>
              <a:gd name="connsiteX5-353" fmla="*/ 429094 w 638644"/>
              <a:gd name="connsiteY5-354" fmla="*/ 581097 h 1253055"/>
              <a:gd name="connsiteX6-355" fmla="*/ 638644 w 638644"/>
              <a:gd name="connsiteY6-356" fmla="*/ 657297 h 1253055"/>
              <a:gd name="connsiteX7-357" fmla="*/ 427015 w 638644"/>
              <a:gd name="connsiteY7-358" fmla="*/ 776594 h 1253055"/>
              <a:gd name="connsiteX8-359" fmla="*/ 339441 w 638644"/>
              <a:gd name="connsiteY8-360" fmla="*/ 1253055 h 1253055"/>
              <a:gd name="connsiteX0-361" fmla="*/ 339441 w 638644"/>
              <a:gd name="connsiteY0-362" fmla="*/ 1253055 h 1253055"/>
              <a:gd name="connsiteX1-363" fmla="*/ 227508 w 638644"/>
              <a:gd name="connsiteY1-364" fmla="*/ 772690 h 1253055"/>
              <a:gd name="connsiteX2-365" fmla="*/ 0 w 638644"/>
              <a:gd name="connsiteY2-366" fmla="*/ 597024 h 1253055"/>
              <a:gd name="connsiteX3-367" fmla="*/ 257644 w 638644"/>
              <a:gd name="connsiteY3-368" fmla="*/ 504897 h 1253055"/>
              <a:gd name="connsiteX4-369" fmla="*/ 352894 w 638644"/>
              <a:gd name="connsiteY4-370" fmla="*/ 72 h 1253055"/>
              <a:gd name="connsiteX5-371" fmla="*/ 443547 w 638644"/>
              <a:gd name="connsiteY5-372" fmla="*/ 539503 h 1253055"/>
              <a:gd name="connsiteX6-373" fmla="*/ 638644 w 638644"/>
              <a:gd name="connsiteY6-374" fmla="*/ 657297 h 1253055"/>
              <a:gd name="connsiteX7-375" fmla="*/ 427015 w 638644"/>
              <a:gd name="connsiteY7-376" fmla="*/ 776594 h 1253055"/>
              <a:gd name="connsiteX8-377" fmla="*/ 339441 w 638644"/>
              <a:gd name="connsiteY8-378" fmla="*/ 1253055 h 1253055"/>
              <a:gd name="connsiteX0-379" fmla="*/ 339441 w 642257"/>
              <a:gd name="connsiteY0-380" fmla="*/ 1253055 h 1253055"/>
              <a:gd name="connsiteX1-381" fmla="*/ 227508 w 642257"/>
              <a:gd name="connsiteY1-382" fmla="*/ 772690 h 1253055"/>
              <a:gd name="connsiteX2-383" fmla="*/ 0 w 642257"/>
              <a:gd name="connsiteY2-384" fmla="*/ 597024 h 1253055"/>
              <a:gd name="connsiteX3-385" fmla="*/ 257644 w 642257"/>
              <a:gd name="connsiteY3-386" fmla="*/ 504897 h 1253055"/>
              <a:gd name="connsiteX4-387" fmla="*/ 352894 w 642257"/>
              <a:gd name="connsiteY4-388" fmla="*/ 72 h 1253055"/>
              <a:gd name="connsiteX5-389" fmla="*/ 443547 w 642257"/>
              <a:gd name="connsiteY5-390" fmla="*/ 539503 h 1253055"/>
              <a:gd name="connsiteX6-391" fmla="*/ 642257 w 642257"/>
              <a:gd name="connsiteY6-392" fmla="*/ 628182 h 1253055"/>
              <a:gd name="connsiteX7-393" fmla="*/ 427015 w 642257"/>
              <a:gd name="connsiteY7-394" fmla="*/ 776594 h 1253055"/>
              <a:gd name="connsiteX8-395" fmla="*/ 339441 w 642257"/>
              <a:gd name="connsiteY8-396" fmla="*/ 1253055 h 1253055"/>
              <a:gd name="connsiteX0-397" fmla="*/ 339441 w 642257"/>
              <a:gd name="connsiteY0-398" fmla="*/ 1253055 h 1253055"/>
              <a:gd name="connsiteX1-399" fmla="*/ 227508 w 642257"/>
              <a:gd name="connsiteY1-400" fmla="*/ 772690 h 1253055"/>
              <a:gd name="connsiteX2-401" fmla="*/ 0 w 642257"/>
              <a:gd name="connsiteY2-402" fmla="*/ 597024 h 1253055"/>
              <a:gd name="connsiteX3-403" fmla="*/ 257644 w 642257"/>
              <a:gd name="connsiteY3-404" fmla="*/ 504897 h 1253055"/>
              <a:gd name="connsiteX4-405" fmla="*/ 352894 w 642257"/>
              <a:gd name="connsiteY4-406" fmla="*/ 72 h 1253055"/>
              <a:gd name="connsiteX5-407" fmla="*/ 436320 w 642257"/>
              <a:gd name="connsiteY5-408" fmla="*/ 514546 h 1253055"/>
              <a:gd name="connsiteX6-409" fmla="*/ 642257 w 642257"/>
              <a:gd name="connsiteY6-410" fmla="*/ 628182 h 1253055"/>
              <a:gd name="connsiteX7-411" fmla="*/ 427015 w 642257"/>
              <a:gd name="connsiteY7-412" fmla="*/ 776594 h 1253055"/>
              <a:gd name="connsiteX8-413" fmla="*/ 339441 w 642257"/>
              <a:gd name="connsiteY8-414" fmla="*/ 1253055 h 1253055"/>
              <a:gd name="connsiteX0-415" fmla="*/ 339441 w 642257"/>
              <a:gd name="connsiteY0-416" fmla="*/ 1253055 h 1253055"/>
              <a:gd name="connsiteX1-417" fmla="*/ 227508 w 642257"/>
              <a:gd name="connsiteY1-418" fmla="*/ 772690 h 1253055"/>
              <a:gd name="connsiteX2-419" fmla="*/ 0 w 642257"/>
              <a:gd name="connsiteY2-420" fmla="*/ 597024 h 1253055"/>
              <a:gd name="connsiteX3-421" fmla="*/ 257644 w 642257"/>
              <a:gd name="connsiteY3-422" fmla="*/ 504897 h 1253055"/>
              <a:gd name="connsiteX4-423" fmla="*/ 352894 w 642257"/>
              <a:gd name="connsiteY4-424" fmla="*/ 72 h 1253055"/>
              <a:gd name="connsiteX5-425" fmla="*/ 436320 w 642257"/>
              <a:gd name="connsiteY5-426" fmla="*/ 514546 h 1253055"/>
              <a:gd name="connsiteX6-427" fmla="*/ 642257 w 642257"/>
              <a:gd name="connsiteY6-428" fmla="*/ 628182 h 1253055"/>
              <a:gd name="connsiteX7-429" fmla="*/ 455920 w 642257"/>
              <a:gd name="connsiteY7-430" fmla="*/ 780753 h 1253055"/>
              <a:gd name="connsiteX8-431" fmla="*/ 339441 w 642257"/>
              <a:gd name="connsiteY8-432" fmla="*/ 1253055 h 1253055"/>
              <a:gd name="connsiteX0-433" fmla="*/ 339441 w 642257"/>
              <a:gd name="connsiteY0-434" fmla="*/ 1253055 h 1253055"/>
              <a:gd name="connsiteX1-435" fmla="*/ 227508 w 642257"/>
              <a:gd name="connsiteY1-436" fmla="*/ 772690 h 1253055"/>
              <a:gd name="connsiteX2-437" fmla="*/ 0 w 642257"/>
              <a:gd name="connsiteY2-438" fmla="*/ 597024 h 1253055"/>
              <a:gd name="connsiteX3-439" fmla="*/ 257644 w 642257"/>
              <a:gd name="connsiteY3-440" fmla="*/ 504897 h 1253055"/>
              <a:gd name="connsiteX4-441" fmla="*/ 352894 w 642257"/>
              <a:gd name="connsiteY4-442" fmla="*/ 72 h 1253055"/>
              <a:gd name="connsiteX5-443" fmla="*/ 436320 w 642257"/>
              <a:gd name="connsiteY5-444" fmla="*/ 514546 h 1253055"/>
              <a:gd name="connsiteX6-445" fmla="*/ 642257 w 642257"/>
              <a:gd name="connsiteY6-446" fmla="*/ 628182 h 1253055"/>
              <a:gd name="connsiteX7-447" fmla="*/ 441468 w 642257"/>
              <a:gd name="connsiteY7-448" fmla="*/ 789072 h 1253055"/>
              <a:gd name="connsiteX8-449" fmla="*/ 339441 w 642257"/>
              <a:gd name="connsiteY8-450" fmla="*/ 1253055 h 1253055"/>
              <a:gd name="connsiteX0-451" fmla="*/ 339441 w 642257"/>
              <a:gd name="connsiteY0-452" fmla="*/ 1253055 h 1253055"/>
              <a:gd name="connsiteX1-453" fmla="*/ 227508 w 642257"/>
              <a:gd name="connsiteY1-454" fmla="*/ 772690 h 1253055"/>
              <a:gd name="connsiteX2-455" fmla="*/ 0 w 642257"/>
              <a:gd name="connsiteY2-456" fmla="*/ 597024 h 1253055"/>
              <a:gd name="connsiteX3-457" fmla="*/ 257644 w 642257"/>
              <a:gd name="connsiteY3-458" fmla="*/ 504897 h 1253055"/>
              <a:gd name="connsiteX4-459" fmla="*/ 352894 w 642257"/>
              <a:gd name="connsiteY4-460" fmla="*/ 72 h 1253055"/>
              <a:gd name="connsiteX5-461" fmla="*/ 436320 w 642257"/>
              <a:gd name="connsiteY5-462" fmla="*/ 514546 h 1253055"/>
              <a:gd name="connsiteX6-463" fmla="*/ 642257 w 642257"/>
              <a:gd name="connsiteY6-464" fmla="*/ 628182 h 1253055"/>
              <a:gd name="connsiteX7-465" fmla="*/ 441468 w 642257"/>
              <a:gd name="connsiteY7-466" fmla="*/ 789072 h 1253055"/>
              <a:gd name="connsiteX8-467" fmla="*/ 339441 w 642257"/>
              <a:gd name="connsiteY8-468" fmla="*/ 1253055 h 12530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930745" y="4238499"/>
            <a:ext cx="237934" cy="300997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  <a:gd name="connsiteX0-325" fmla="*/ 339441 w 638644"/>
              <a:gd name="connsiteY0-326" fmla="*/ 1253055 h 1253055"/>
              <a:gd name="connsiteX1-327" fmla="*/ 227508 w 638644"/>
              <a:gd name="connsiteY1-328" fmla="*/ 772690 h 1253055"/>
              <a:gd name="connsiteX2-329" fmla="*/ 0 w 638644"/>
              <a:gd name="connsiteY2-330" fmla="*/ 597024 h 1253055"/>
              <a:gd name="connsiteX3-331" fmla="*/ 257644 w 638644"/>
              <a:gd name="connsiteY3-332" fmla="*/ 504897 h 1253055"/>
              <a:gd name="connsiteX4-333" fmla="*/ 352894 w 638644"/>
              <a:gd name="connsiteY4-334" fmla="*/ 72 h 1253055"/>
              <a:gd name="connsiteX5-335" fmla="*/ 429094 w 638644"/>
              <a:gd name="connsiteY5-336" fmla="*/ 581097 h 1253055"/>
              <a:gd name="connsiteX6-337" fmla="*/ 638644 w 638644"/>
              <a:gd name="connsiteY6-338" fmla="*/ 657297 h 1253055"/>
              <a:gd name="connsiteX7-339" fmla="*/ 408951 w 638644"/>
              <a:gd name="connsiteY7-340" fmla="*/ 776593 h 1253055"/>
              <a:gd name="connsiteX8-341" fmla="*/ 339441 w 638644"/>
              <a:gd name="connsiteY8-342" fmla="*/ 1253055 h 1253055"/>
              <a:gd name="connsiteX0-343" fmla="*/ 339441 w 638644"/>
              <a:gd name="connsiteY0-344" fmla="*/ 1253055 h 1253055"/>
              <a:gd name="connsiteX1-345" fmla="*/ 227508 w 638644"/>
              <a:gd name="connsiteY1-346" fmla="*/ 772690 h 1253055"/>
              <a:gd name="connsiteX2-347" fmla="*/ 0 w 638644"/>
              <a:gd name="connsiteY2-348" fmla="*/ 597024 h 1253055"/>
              <a:gd name="connsiteX3-349" fmla="*/ 257644 w 638644"/>
              <a:gd name="connsiteY3-350" fmla="*/ 504897 h 1253055"/>
              <a:gd name="connsiteX4-351" fmla="*/ 352894 w 638644"/>
              <a:gd name="connsiteY4-352" fmla="*/ 72 h 1253055"/>
              <a:gd name="connsiteX5-353" fmla="*/ 429094 w 638644"/>
              <a:gd name="connsiteY5-354" fmla="*/ 581097 h 1253055"/>
              <a:gd name="connsiteX6-355" fmla="*/ 638644 w 638644"/>
              <a:gd name="connsiteY6-356" fmla="*/ 657297 h 1253055"/>
              <a:gd name="connsiteX7-357" fmla="*/ 427015 w 638644"/>
              <a:gd name="connsiteY7-358" fmla="*/ 776594 h 1253055"/>
              <a:gd name="connsiteX8-359" fmla="*/ 339441 w 638644"/>
              <a:gd name="connsiteY8-360" fmla="*/ 1253055 h 1253055"/>
              <a:gd name="connsiteX0-361" fmla="*/ 339441 w 638644"/>
              <a:gd name="connsiteY0-362" fmla="*/ 1253055 h 1253055"/>
              <a:gd name="connsiteX1-363" fmla="*/ 227508 w 638644"/>
              <a:gd name="connsiteY1-364" fmla="*/ 772690 h 1253055"/>
              <a:gd name="connsiteX2-365" fmla="*/ 0 w 638644"/>
              <a:gd name="connsiteY2-366" fmla="*/ 597024 h 1253055"/>
              <a:gd name="connsiteX3-367" fmla="*/ 257644 w 638644"/>
              <a:gd name="connsiteY3-368" fmla="*/ 504897 h 1253055"/>
              <a:gd name="connsiteX4-369" fmla="*/ 352894 w 638644"/>
              <a:gd name="connsiteY4-370" fmla="*/ 72 h 1253055"/>
              <a:gd name="connsiteX5-371" fmla="*/ 443547 w 638644"/>
              <a:gd name="connsiteY5-372" fmla="*/ 539503 h 1253055"/>
              <a:gd name="connsiteX6-373" fmla="*/ 638644 w 638644"/>
              <a:gd name="connsiteY6-374" fmla="*/ 657297 h 1253055"/>
              <a:gd name="connsiteX7-375" fmla="*/ 427015 w 638644"/>
              <a:gd name="connsiteY7-376" fmla="*/ 776594 h 1253055"/>
              <a:gd name="connsiteX8-377" fmla="*/ 339441 w 638644"/>
              <a:gd name="connsiteY8-378" fmla="*/ 1253055 h 1253055"/>
              <a:gd name="connsiteX0-379" fmla="*/ 339441 w 642257"/>
              <a:gd name="connsiteY0-380" fmla="*/ 1253055 h 1253055"/>
              <a:gd name="connsiteX1-381" fmla="*/ 227508 w 642257"/>
              <a:gd name="connsiteY1-382" fmla="*/ 772690 h 1253055"/>
              <a:gd name="connsiteX2-383" fmla="*/ 0 w 642257"/>
              <a:gd name="connsiteY2-384" fmla="*/ 597024 h 1253055"/>
              <a:gd name="connsiteX3-385" fmla="*/ 257644 w 642257"/>
              <a:gd name="connsiteY3-386" fmla="*/ 504897 h 1253055"/>
              <a:gd name="connsiteX4-387" fmla="*/ 352894 w 642257"/>
              <a:gd name="connsiteY4-388" fmla="*/ 72 h 1253055"/>
              <a:gd name="connsiteX5-389" fmla="*/ 443547 w 642257"/>
              <a:gd name="connsiteY5-390" fmla="*/ 539503 h 1253055"/>
              <a:gd name="connsiteX6-391" fmla="*/ 642257 w 642257"/>
              <a:gd name="connsiteY6-392" fmla="*/ 628182 h 1253055"/>
              <a:gd name="connsiteX7-393" fmla="*/ 427015 w 642257"/>
              <a:gd name="connsiteY7-394" fmla="*/ 776594 h 1253055"/>
              <a:gd name="connsiteX8-395" fmla="*/ 339441 w 642257"/>
              <a:gd name="connsiteY8-396" fmla="*/ 1253055 h 1253055"/>
              <a:gd name="connsiteX0-397" fmla="*/ 339441 w 642257"/>
              <a:gd name="connsiteY0-398" fmla="*/ 1253055 h 1253055"/>
              <a:gd name="connsiteX1-399" fmla="*/ 227508 w 642257"/>
              <a:gd name="connsiteY1-400" fmla="*/ 772690 h 1253055"/>
              <a:gd name="connsiteX2-401" fmla="*/ 0 w 642257"/>
              <a:gd name="connsiteY2-402" fmla="*/ 597024 h 1253055"/>
              <a:gd name="connsiteX3-403" fmla="*/ 257644 w 642257"/>
              <a:gd name="connsiteY3-404" fmla="*/ 504897 h 1253055"/>
              <a:gd name="connsiteX4-405" fmla="*/ 352894 w 642257"/>
              <a:gd name="connsiteY4-406" fmla="*/ 72 h 1253055"/>
              <a:gd name="connsiteX5-407" fmla="*/ 436320 w 642257"/>
              <a:gd name="connsiteY5-408" fmla="*/ 514546 h 1253055"/>
              <a:gd name="connsiteX6-409" fmla="*/ 642257 w 642257"/>
              <a:gd name="connsiteY6-410" fmla="*/ 628182 h 1253055"/>
              <a:gd name="connsiteX7-411" fmla="*/ 427015 w 642257"/>
              <a:gd name="connsiteY7-412" fmla="*/ 776594 h 1253055"/>
              <a:gd name="connsiteX8-413" fmla="*/ 339441 w 642257"/>
              <a:gd name="connsiteY8-414" fmla="*/ 1253055 h 1253055"/>
              <a:gd name="connsiteX0-415" fmla="*/ 339441 w 642257"/>
              <a:gd name="connsiteY0-416" fmla="*/ 1253055 h 1253055"/>
              <a:gd name="connsiteX1-417" fmla="*/ 227508 w 642257"/>
              <a:gd name="connsiteY1-418" fmla="*/ 772690 h 1253055"/>
              <a:gd name="connsiteX2-419" fmla="*/ 0 w 642257"/>
              <a:gd name="connsiteY2-420" fmla="*/ 597024 h 1253055"/>
              <a:gd name="connsiteX3-421" fmla="*/ 257644 w 642257"/>
              <a:gd name="connsiteY3-422" fmla="*/ 504897 h 1253055"/>
              <a:gd name="connsiteX4-423" fmla="*/ 352894 w 642257"/>
              <a:gd name="connsiteY4-424" fmla="*/ 72 h 1253055"/>
              <a:gd name="connsiteX5-425" fmla="*/ 436320 w 642257"/>
              <a:gd name="connsiteY5-426" fmla="*/ 514546 h 1253055"/>
              <a:gd name="connsiteX6-427" fmla="*/ 642257 w 642257"/>
              <a:gd name="connsiteY6-428" fmla="*/ 628182 h 1253055"/>
              <a:gd name="connsiteX7-429" fmla="*/ 455920 w 642257"/>
              <a:gd name="connsiteY7-430" fmla="*/ 780753 h 1253055"/>
              <a:gd name="connsiteX8-431" fmla="*/ 339441 w 642257"/>
              <a:gd name="connsiteY8-432" fmla="*/ 1253055 h 1253055"/>
              <a:gd name="connsiteX0-433" fmla="*/ 339441 w 642257"/>
              <a:gd name="connsiteY0-434" fmla="*/ 1253055 h 1253055"/>
              <a:gd name="connsiteX1-435" fmla="*/ 227508 w 642257"/>
              <a:gd name="connsiteY1-436" fmla="*/ 772690 h 1253055"/>
              <a:gd name="connsiteX2-437" fmla="*/ 0 w 642257"/>
              <a:gd name="connsiteY2-438" fmla="*/ 597024 h 1253055"/>
              <a:gd name="connsiteX3-439" fmla="*/ 257644 w 642257"/>
              <a:gd name="connsiteY3-440" fmla="*/ 504897 h 1253055"/>
              <a:gd name="connsiteX4-441" fmla="*/ 352894 w 642257"/>
              <a:gd name="connsiteY4-442" fmla="*/ 72 h 1253055"/>
              <a:gd name="connsiteX5-443" fmla="*/ 436320 w 642257"/>
              <a:gd name="connsiteY5-444" fmla="*/ 514546 h 1253055"/>
              <a:gd name="connsiteX6-445" fmla="*/ 642257 w 642257"/>
              <a:gd name="connsiteY6-446" fmla="*/ 628182 h 1253055"/>
              <a:gd name="connsiteX7-447" fmla="*/ 441468 w 642257"/>
              <a:gd name="connsiteY7-448" fmla="*/ 789072 h 1253055"/>
              <a:gd name="connsiteX8-449" fmla="*/ 339441 w 642257"/>
              <a:gd name="connsiteY8-450" fmla="*/ 1253055 h 1253055"/>
              <a:gd name="connsiteX0-451" fmla="*/ 339441 w 642257"/>
              <a:gd name="connsiteY0-452" fmla="*/ 1253055 h 1253055"/>
              <a:gd name="connsiteX1-453" fmla="*/ 227508 w 642257"/>
              <a:gd name="connsiteY1-454" fmla="*/ 772690 h 1253055"/>
              <a:gd name="connsiteX2-455" fmla="*/ 0 w 642257"/>
              <a:gd name="connsiteY2-456" fmla="*/ 597024 h 1253055"/>
              <a:gd name="connsiteX3-457" fmla="*/ 257644 w 642257"/>
              <a:gd name="connsiteY3-458" fmla="*/ 504897 h 1253055"/>
              <a:gd name="connsiteX4-459" fmla="*/ 352894 w 642257"/>
              <a:gd name="connsiteY4-460" fmla="*/ 72 h 1253055"/>
              <a:gd name="connsiteX5-461" fmla="*/ 436320 w 642257"/>
              <a:gd name="connsiteY5-462" fmla="*/ 514546 h 1253055"/>
              <a:gd name="connsiteX6-463" fmla="*/ 642257 w 642257"/>
              <a:gd name="connsiteY6-464" fmla="*/ 628182 h 1253055"/>
              <a:gd name="connsiteX7-465" fmla="*/ 441468 w 642257"/>
              <a:gd name="connsiteY7-466" fmla="*/ 789072 h 1253055"/>
              <a:gd name="connsiteX8-467" fmla="*/ 339441 w 642257"/>
              <a:gd name="connsiteY8-468" fmla="*/ 1253055 h 12530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930745" y="4917314"/>
            <a:ext cx="237934" cy="300997"/>
          </a:xfrm>
          <a:custGeom>
            <a:avLst/>
            <a:gdLst>
              <a:gd name="connsiteX0" fmla="*/ 257175 w 647700"/>
              <a:gd name="connsiteY0" fmla="*/ 1181158 h 1209733"/>
              <a:gd name="connsiteX1" fmla="*/ 219075 w 647700"/>
              <a:gd name="connsiteY1" fmla="*/ 800158 h 1209733"/>
              <a:gd name="connsiteX2" fmla="*/ 0 w 647700"/>
              <a:gd name="connsiteY2" fmla="*/ 590608 h 1209733"/>
              <a:gd name="connsiteX3" fmla="*/ 266700 w 647700"/>
              <a:gd name="connsiteY3" fmla="*/ 504883 h 1209733"/>
              <a:gd name="connsiteX4" fmla="*/ 361950 w 647700"/>
              <a:gd name="connsiteY4" fmla="*/ 58 h 1209733"/>
              <a:gd name="connsiteX5" fmla="*/ 438150 w 647700"/>
              <a:gd name="connsiteY5" fmla="*/ 581083 h 1209733"/>
              <a:gd name="connsiteX6" fmla="*/ 647700 w 647700"/>
              <a:gd name="connsiteY6" fmla="*/ 657283 h 1209733"/>
              <a:gd name="connsiteX7" fmla="*/ 390525 w 647700"/>
              <a:gd name="connsiteY7" fmla="*/ 771583 h 1209733"/>
              <a:gd name="connsiteX8" fmla="*/ 314325 w 647700"/>
              <a:gd name="connsiteY8" fmla="*/ 1209733 h 1209733"/>
              <a:gd name="connsiteX0-1" fmla="*/ 257175 w 647700"/>
              <a:gd name="connsiteY0-2" fmla="*/ 1181158 h 1209733"/>
              <a:gd name="connsiteX1-3" fmla="*/ 219075 w 647700"/>
              <a:gd name="connsiteY1-4" fmla="*/ 800158 h 1209733"/>
              <a:gd name="connsiteX2-5" fmla="*/ 0 w 647700"/>
              <a:gd name="connsiteY2-6" fmla="*/ 590608 h 1209733"/>
              <a:gd name="connsiteX3-7" fmla="*/ 266700 w 647700"/>
              <a:gd name="connsiteY3-8" fmla="*/ 504883 h 1209733"/>
              <a:gd name="connsiteX4-9" fmla="*/ 361950 w 647700"/>
              <a:gd name="connsiteY4-10" fmla="*/ 58 h 1209733"/>
              <a:gd name="connsiteX5-11" fmla="*/ 438150 w 647700"/>
              <a:gd name="connsiteY5-12" fmla="*/ 581083 h 1209733"/>
              <a:gd name="connsiteX6-13" fmla="*/ 647700 w 647700"/>
              <a:gd name="connsiteY6-14" fmla="*/ 657283 h 1209733"/>
              <a:gd name="connsiteX7-15" fmla="*/ 390525 w 647700"/>
              <a:gd name="connsiteY7-16" fmla="*/ 771583 h 1209733"/>
              <a:gd name="connsiteX8-17" fmla="*/ 314325 w 647700"/>
              <a:gd name="connsiteY8-18" fmla="*/ 1209733 h 1209733"/>
              <a:gd name="connsiteX0-19" fmla="*/ 257175 w 647700"/>
              <a:gd name="connsiteY0-20" fmla="*/ 1181158 h 1209733"/>
              <a:gd name="connsiteX1-21" fmla="*/ 219075 w 647700"/>
              <a:gd name="connsiteY1-22" fmla="*/ 800158 h 1209733"/>
              <a:gd name="connsiteX2-23" fmla="*/ 0 w 647700"/>
              <a:gd name="connsiteY2-24" fmla="*/ 590608 h 1209733"/>
              <a:gd name="connsiteX3-25" fmla="*/ 266700 w 647700"/>
              <a:gd name="connsiteY3-26" fmla="*/ 504883 h 1209733"/>
              <a:gd name="connsiteX4-27" fmla="*/ 361950 w 647700"/>
              <a:gd name="connsiteY4-28" fmla="*/ 58 h 1209733"/>
              <a:gd name="connsiteX5-29" fmla="*/ 438150 w 647700"/>
              <a:gd name="connsiteY5-30" fmla="*/ 581083 h 1209733"/>
              <a:gd name="connsiteX6-31" fmla="*/ 647700 w 647700"/>
              <a:gd name="connsiteY6-32" fmla="*/ 657283 h 1209733"/>
              <a:gd name="connsiteX7-33" fmla="*/ 390525 w 647700"/>
              <a:gd name="connsiteY7-34" fmla="*/ 771583 h 1209733"/>
              <a:gd name="connsiteX8-35" fmla="*/ 314325 w 647700"/>
              <a:gd name="connsiteY8-36" fmla="*/ 1209733 h 1209733"/>
              <a:gd name="connsiteX0-37" fmla="*/ 161925 w 552450"/>
              <a:gd name="connsiteY0-38" fmla="*/ 1181173 h 1209748"/>
              <a:gd name="connsiteX1-39" fmla="*/ 123825 w 552450"/>
              <a:gd name="connsiteY1-40" fmla="*/ 800173 h 1209748"/>
              <a:gd name="connsiteX2-41" fmla="*/ 0 w 552450"/>
              <a:gd name="connsiteY2-42" fmla="*/ 638248 h 1209748"/>
              <a:gd name="connsiteX3-43" fmla="*/ 171450 w 552450"/>
              <a:gd name="connsiteY3-44" fmla="*/ 504898 h 1209748"/>
              <a:gd name="connsiteX4-45" fmla="*/ 266700 w 552450"/>
              <a:gd name="connsiteY4-46" fmla="*/ 73 h 1209748"/>
              <a:gd name="connsiteX5-47" fmla="*/ 342900 w 552450"/>
              <a:gd name="connsiteY5-48" fmla="*/ 581098 h 1209748"/>
              <a:gd name="connsiteX6-49" fmla="*/ 552450 w 552450"/>
              <a:gd name="connsiteY6-50" fmla="*/ 657298 h 1209748"/>
              <a:gd name="connsiteX7-51" fmla="*/ 295275 w 552450"/>
              <a:gd name="connsiteY7-52" fmla="*/ 771598 h 1209748"/>
              <a:gd name="connsiteX8-53" fmla="*/ 219075 w 552450"/>
              <a:gd name="connsiteY8-54" fmla="*/ 1209748 h 1209748"/>
              <a:gd name="connsiteX0-55" fmla="*/ 238125 w 628650"/>
              <a:gd name="connsiteY0-56" fmla="*/ 1181172 h 1209747"/>
              <a:gd name="connsiteX1-57" fmla="*/ 200025 w 628650"/>
              <a:gd name="connsiteY1-58" fmla="*/ 800172 h 1209747"/>
              <a:gd name="connsiteX2-59" fmla="*/ 0 w 628650"/>
              <a:gd name="connsiteY2-60" fmla="*/ 562047 h 1209747"/>
              <a:gd name="connsiteX3-61" fmla="*/ 247650 w 628650"/>
              <a:gd name="connsiteY3-62" fmla="*/ 504897 h 1209747"/>
              <a:gd name="connsiteX4-63" fmla="*/ 342900 w 628650"/>
              <a:gd name="connsiteY4-64" fmla="*/ 72 h 1209747"/>
              <a:gd name="connsiteX5-65" fmla="*/ 419100 w 628650"/>
              <a:gd name="connsiteY5-66" fmla="*/ 581097 h 1209747"/>
              <a:gd name="connsiteX6-67" fmla="*/ 628650 w 628650"/>
              <a:gd name="connsiteY6-68" fmla="*/ 657297 h 1209747"/>
              <a:gd name="connsiteX7-69" fmla="*/ 371475 w 628650"/>
              <a:gd name="connsiteY7-70" fmla="*/ 771597 h 1209747"/>
              <a:gd name="connsiteX8-71" fmla="*/ 295275 w 628650"/>
              <a:gd name="connsiteY8-72" fmla="*/ 1209747 h 1209747"/>
              <a:gd name="connsiteX0-73" fmla="*/ 238125 w 628650"/>
              <a:gd name="connsiteY0-74" fmla="*/ 1181172 h 1209747"/>
              <a:gd name="connsiteX1-75" fmla="*/ 200025 w 628650"/>
              <a:gd name="connsiteY1-76" fmla="*/ 800172 h 1209747"/>
              <a:gd name="connsiteX2-77" fmla="*/ 0 w 628650"/>
              <a:gd name="connsiteY2-78" fmla="*/ 562047 h 1209747"/>
              <a:gd name="connsiteX3-79" fmla="*/ 247650 w 628650"/>
              <a:gd name="connsiteY3-80" fmla="*/ 504897 h 1209747"/>
              <a:gd name="connsiteX4-81" fmla="*/ 342900 w 628650"/>
              <a:gd name="connsiteY4-82" fmla="*/ 72 h 1209747"/>
              <a:gd name="connsiteX5-83" fmla="*/ 419100 w 628650"/>
              <a:gd name="connsiteY5-84" fmla="*/ 581097 h 1209747"/>
              <a:gd name="connsiteX6-85" fmla="*/ 628650 w 628650"/>
              <a:gd name="connsiteY6-86" fmla="*/ 657297 h 1209747"/>
              <a:gd name="connsiteX7-87" fmla="*/ 371475 w 628650"/>
              <a:gd name="connsiteY7-88" fmla="*/ 771597 h 1209747"/>
              <a:gd name="connsiteX8-89" fmla="*/ 295275 w 628650"/>
              <a:gd name="connsiteY8-90" fmla="*/ 1209747 h 1209747"/>
              <a:gd name="connsiteX0-91" fmla="*/ 228132 w 618657"/>
              <a:gd name="connsiteY0-92" fmla="*/ 1181172 h 1209747"/>
              <a:gd name="connsiteX1-93" fmla="*/ 190032 w 618657"/>
              <a:gd name="connsiteY1-94" fmla="*/ 800172 h 1209747"/>
              <a:gd name="connsiteX2-95" fmla="*/ 0 w 618657"/>
              <a:gd name="connsiteY2-96" fmla="*/ 589529 h 1209747"/>
              <a:gd name="connsiteX3-97" fmla="*/ 237657 w 618657"/>
              <a:gd name="connsiteY3-98" fmla="*/ 504897 h 1209747"/>
              <a:gd name="connsiteX4-99" fmla="*/ 332907 w 618657"/>
              <a:gd name="connsiteY4-100" fmla="*/ 72 h 1209747"/>
              <a:gd name="connsiteX5-101" fmla="*/ 409107 w 618657"/>
              <a:gd name="connsiteY5-102" fmla="*/ 581097 h 1209747"/>
              <a:gd name="connsiteX6-103" fmla="*/ 618657 w 618657"/>
              <a:gd name="connsiteY6-104" fmla="*/ 657297 h 1209747"/>
              <a:gd name="connsiteX7-105" fmla="*/ 361482 w 618657"/>
              <a:gd name="connsiteY7-106" fmla="*/ 771597 h 1209747"/>
              <a:gd name="connsiteX8-107" fmla="*/ 285282 w 618657"/>
              <a:gd name="connsiteY8-108" fmla="*/ 1209747 h 1209747"/>
              <a:gd name="connsiteX0-109" fmla="*/ 228132 w 618657"/>
              <a:gd name="connsiteY0-110" fmla="*/ 1181172 h 1209747"/>
              <a:gd name="connsiteX1-111" fmla="*/ 190032 w 618657"/>
              <a:gd name="connsiteY1-112" fmla="*/ 800172 h 1209747"/>
              <a:gd name="connsiteX2-113" fmla="*/ 0 w 618657"/>
              <a:gd name="connsiteY2-114" fmla="*/ 589529 h 1209747"/>
              <a:gd name="connsiteX3-115" fmla="*/ 237657 w 618657"/>
              <a:gd name="connsiteY3-116" fmla="*/ 504897 h 1209747"/>
              <a:gd name="connsiteX4-117" fmla="*/ 332907 w 618657"/>
              <a:gd name="connsiteY4-118" fmla="*/ 72 h 1209747"/>
              <a:gd name="connsiteX5-119" fmla="*/ 409107 w 618657"/>
              <a:gd name="connsiteY5-120" fmla="*/ 581097 h 1209747"/>
              <a:gd name="connsiteX6-121" fmla="*/ 618657 w 618657"/>
              <a:gd name="connsiteY6-122" fmla="*/ 657297 h 1209747"/>
              <a:gd name="connsiteX7-123" fmla="*/ 361482 w 618657"/>
              <a:gd name="connsiteY7-124" fmla="*/ 771597 h 1209747"/>
              <a:gd name="connsiteX8-125" fmla="*/ 285282 w 618657"/>
              <a:gd name="connsiteY8-126" fmla="*/ 1209747 h 1209747"/>
              <a:gd name="connsiteX0-127" fmla="*/ 228132 w 618657"/>
              <a:gd name="connsiteY0-128" fmla="*/ 1181172 h 1209747"/>
              <a:gd name="connsiteX1-129" fmla="*/ 190032 w 618657"/>
              <a:gd name="connsiteY1-130" fmla="*/ 800172 h 1209747"/>
              <a:gd name="connsiteX2-131" fmla="*/ 0 w 618657"/>
              <a:gd name="connsiteY2-132" fmla="*/ 589529 h 1209747"/>
              <a:gd name="connsiteX3-133" fmla="*/ 237657 w 618657"/>
              <a:gd name="connsiteY3-134" fmla="*/ 504897 h 1209747"/>
              <a:gd name="connsiteX4-135" fmla="*/ 332907 w 618657"/>
              <a:gd name="connsiteY4-136" fmla="*/ 72 h 1209747"/>
              <a:gd name="connsiteX5-137" fmla="*/ 409107 w 618657"/>
              <a:gd name="connsiteY5-138" fmla="*/ 581097 h 1209747"/>
              <a:gd name="connsiteX6-139" fmla="*/ 618657 w 618657"/>
              <a:gd name="connsiteY6-140" fmla="*/ 657297 h 1209747"/>
              <a:gd name="connsiteX7-141" fmla="*/ 361482 w 618657"/>
              <a:gd name="connsiteY7-142" fmla="*/ 771597 h 1209747"/>
              <a:gd name="connsiteX8-143" fmla="*/ 285282 w 618657"/>
              <a:gd name="connsiteY8-144" fmla="*/ 1209747 h 1209747"/>
              <a:gd name="connsiteX9" fmla="*/ 228132 w 618657"/>
              <a:gd name="connsiteY9" fmla="*/ 1181172 h 1209747"/>
              <a:gd name="connsiteX0-145" fmla="*/ 285282 w 618657"/>
              <a:gd name="connsiteY0-146" fmla="*/ 1209747 h 1209747"/>
              <a:gd name="connsiteX1-147" fmla="*/ 190032 w 618657"/>
              <a:gd name="connsiteY1-148" fmla="*/ 800172 h 1209747"/>
              <a:gd name="connsiteX2-149" fmla="*/ 0 w 618657"/>
              <a:gd name="connsiteY2-150" fmla="*/ 589529 h 1209747"/>
              <a:gd name="connsiteX3-151" fmla="*/ 237657 w 618657"/>
              <a:gd name="connsiteY3-152" fmla="*/ 504897 h 1209747"/>
              <a:gd name="connsiteX4-153" fmla="*/ 332907 w 618657"/>
              <a:gd name="connsiteY4-154" fmla="*/ 72 h 1209747"/>
              <a:gd name="connsiteX5-155" fmla="*/ 409107 w 618657"/>
              <a:gd name="connsiteY5-156" fmla="*/ 581097 h 1209747"/>
              <a:gd name="connsiteX6-157" fmla="*/ 618657 w 618657"/>
              <a:gd name="connsiteY6-158" fmla="*/ 657297 h 1209747"/>
              <a:gd name="connsiteX7-159" fmla="*/ 361482 w 618657"/>
              <a:gd name="connsiteY7-160" fmla="*/ 771597 h 1209747"/>
              <a:gd name="connsiteX8-161" fmla="*/ 285282 w 618657"/>
              <a:gd name="connsiteY8-162" fmla="*/ 1209747 h 1209747"/>
              <a:gd name="connsiteX0-163" fmla="*/ 270292 w 618657"/>
              <a:gd name="connsiteY0-164" fmla="*/ 1249721 h 1249721"/>
              <a:gd name="connsiteX1-165" fmla="*/ 190032 w 618657"/>
              <a:gd name="connsiteY1-166" fmla="*/ 800172 h 1249721"/>
              <a:gd name="connsiteX2-167" fmla="*/ 0 w 618657"/>
              <a:gd name="connsiteY2-168" fmla="*/ 589529 h 1249721"/>
              <a:gd name="connsiteX3-169" fmla="*/ 237657 w 618657"/>
              <a:gd name="connsiteY3-170" fmla="*/ 504897 h 1249721"/>
              <a:gd name="connsiteX4-171" fmla="*/ 332907 w 618657"/>
              <a:gd name="connsiteY4-172" fmla="*/ 72 h 1249721"/>
              <a:gd name="connsiteX5-173" fmla="*/ 409107 w 618657"/>
              <a:gd name="connsiteY5-174" fmla="*/ 581097 h 1249721"/>
              <a:gd name="connsiteX6-175" fmla="*/ 618657 w 618657"/>
              <a:gd name="connsiteY6-176" fmla="*/ 657297 h 1249721"/>
              <a:gd name="connsiteX7-177" fmla="*/ 361482 w 618657"/>
              <a:gd name="connsiteY7-178" fmla="*/ 771597 h 1249721"/>
              <a:gd name="connsiteX8-179" fmla="*/ 270292 w 618657"/>
              <a:gd name="connsiteY8-180" fmla="*/ 1249721 h 1249721"/>
              <a:gd name="connsiteX0-181" fmla="*/ 270292 w 618657"/>
              <a:gd name="connsiteY0-182" fmla="*/ 1249721 h 1249721"/>
              <a:gd name="connsiteX1-183" fmla="*/ 190032 w 618657"/>
              <a:gd name="connsiteY1-184" fmla="*/ 775188 h 1249721"/>
              <a:gd name="connsiteX2-185" fmla="*/ 0 w 618657"/>
              <a:gd name="connsiteY2-186" fmla="*/ 589529 h 1249721"/>
              <a:gd name="connsiteX3-187" fmla="*/ 237657 w 618657"/>
              <a:gd name="connsiteY3-188" fmla="*/ 504897 h 1249721"/>
              <a:gd name="connsiteX4-189" fmla="*/ 332907 w 618657"/>
              <a:gd name="connsiteY4-190" fmla="*/ 72 h 1249721"/>
              <a:gd name="connsiteX5-191" fmla="*/ 409107 w 618657"/>
              <a:gd name="connsiteY5-192" fmla="*/ 581097 h 1249721"/>
              <a:gd name="connsiteX6-193" fmla="*/ 618657 w 618657"/>
              <a:gd name="connsiteY6-194" fmla="*/ 657297 h 1249721"/>
              <a:gd name="connsiteX7-195" fmla="*/ 361482 w 618657"/>
              <a:gd name="connsiteY7-196" fmla="*/ 771597 h 1249721"/>
              <a:gd name="connsiteX8-197" fmla="*/ 270292 w 618657"/>
              <a:gd name="connsiteY8-198" fmla="*/ 1249721 h 1249721"/>
              <a:gd name="connsiteX0-199" fmla="*/ 270292 w 618657"/>
              <a:gd name="connsiteY0-200" fmla="*/ 1249721 h 1249721"/>
              <a:gd name="connsiteX1-201" fmla="*/ 190032 w 618657"/>
              <a:gd name="connsiteY1-202" fmla="*/ 775188 h 1249721"/>
              <a:gd name="connsiteX2-203" fmla="*/ 0 w 618657"/>
              <a:gd name="connsiteY2-204" fmla="*/ 589529 h 1249721"/>
              <a:gd name="connsiteX3-205" fmla="*/ 237657 w 618657"/>
              <a:gd name="connsiteY3-206" fmla="*/ 504897 h 1249721"/>
              <a:gd name="connsiteX4-207" fmla="*/ 332907 w 618657"/>
              <a:gd name="connsiteY4-208" fmla="*/ 72 h 1249721"/>
              <a:gd name="connsiteX5-209" fmla="*/ 409107 w 618657"/>
              <a:gd name="connsiteY5-210" fmla="*/ 581097 h 1249721"/>
              <a:gd name="connsiteX6-211" fmla="*/ 618657 w 618657"/>
              <a:gd name="connsiteY6-212" fmla="*/ 657297 h 1249721"/>
              <a:gd name="connsiteX7-213" fmla="*/ 361482 w 618657"/>
              <a:gd name="connsiteY7-214" fmla="*/ 771597 h 1249721"/>
              <a:gd name="connsiteX8-215" fmla="*/ 270292 w 618657"/>
              <a:gd name="connsiteY8-216" fmla="*/ 1249721 h 1249721"/>
              <a:gd name="connsiteX0-217" fmla="*/ 297774 w 618657"/>
              <a:gd name="connsiteY0-218" fmla="*/ 1257216 h 1257216"/>
              <a:gd name="connsiteX1-219" fmla="*/ 190032 w 618657"/>
              <a:gd name="connsiteY1-220" fmla="*/ 775188 h 1257216"/>
              <a:gd name="connsiteX2-221" fmla="*/ 0 w 618657"/>
              <a:gd name="connsiteY2-222" fmla="*/ 589529 h 1257216"/>
              <a:gd name="connsiteX3-223" fmla="*/ 237657 w 618657"/>
              <a:gd name="connsiteY3-224" fmla="*/ 504897 h 1257216"/>
              <a:gd name="connsiteX4-225" fmla="*/ 332907 w 618657"/>
              <a:gd name="connsiteY4-226" fmla="*/ 72 h 1257216"/>
              <a:gd name="connsiteX5-227" fmla="*/ 409107 w 618657"/>
              <a:gd name="connsiteY5-228" fmla="*/ 581097 h 1257216"/>
              <a:gd name="connsiteX6-229" fmla="*/ 618657 w 618657"/>
              <a:gd name="connsiteY6-230" fmla="*/ 657297 h 1257216"/>
              <a:gd name="connsiteX7-231" fmla="*/ 361482 w 618657"/>
              <a:gd name="connsiteY7-232" fmla="*/ 771597 h 1257216"/>
              <a:gd name="connsiteX8-233" fmla="*/ 297774 w 618657"/>
              <a:gd name="connsiteY8-234" fmla="*/ 1257216 h 1257216"/>
              <a:gd name="connsiteX0-235" fmla="*/ 297774 w 618657"/>
              <a:gd name="connsiteY0-236" fmla="*/ 1257216 h 1257216"/>
              <a:gd name="connsiteX1-237" fmla="*/ 190032 w 618657"/>
              <a:gd name="connsiteY1-238" fmla="*/ 775188 h 1257216"/>
              <a:gd name="connsiteX2-239" fmla="*/ 0 w 618657"/>
              <a:gd name="connsiteY2-240" fmla="*/ 589529 h 1257216"/>
              <a:gd name="connsiteX3-241" fmla="*/ 237657 w 618657"/>
              <a:gd name="connsiteY3-242" fmla="*/ 504897 h 1257216"/>
              <a:gd name="connsiteX4-243" fmla="*/ 332907 w 618657"/>
              <a:gd name="connsiteY4-244" fmla="*/ 72 h 1257216"/>
              <a:gd name="connsiteX5-245" fmla="*/ 409107 w 618657"/>
              <a:gd name="connsiteY5-246" fmla="*/ 581097 h 1257216"/>
              <a:gd name="connsiteX6-247" fmla="*/ 618657 w 618657"/>
              <a:gd name="connsiteY6-248" fmla="*/ 657297 h 1257216"/>
              <a:gd name="connsiteX7-249" fmla="*/ 388964 w 618657"/>
              <a:gd name="connsiteY7-250" fmla="*/ 776593 h 1257216"/>
              <a:gd name="connsiteX8-251" fmla="*/ 297774 w 618657"/>
              <a:gd name="connsiteY8-252" fmla="*/ 1257216 h 1257216"/>
              <a:gd name="connsiteX0-253" fmla="*/ 297774 w 618657"/>
              <a:gd name="connsiteY0-254" fmla="*/ 1257216 h 1257216"/>
              <a:gd name="connsiteX1-255" fmla="*/ 190032 w 618657"/>
              <a:gd name="connsiteY1-256" fmla="*/ 775188 h 1257216"/>
              <a:gd name="connsiteX2-257" fmla="*/ 0 w 618657"/>
              <a:gd name="connsiteY2-258" fmla="*/ 589529 h 1257216"/>
              <a:gd name="connsiteX3-259" fmla="*/ 237657 w 618657"/>
              <a:gd name="connsiteY3-260" fmla="*/ 504897 h 1257216"/>
              <a:gd name="connsiteX4-261" fmla="*/ 332907 w 618657"/>
              <a:gd name="connsiteY4-262" fmla="*/ 72 h 1257216"/>
              <a:gd name="connsiteX5-263" fmla="*/ 409107 w 618657"/>
              <a:gd name="connsiteY5-264" fmla="*/ 581097 h 1257216"/>
              <a:gd name="connsiteX6-265" fmla="*/ 618657 w 618657"/>
              <a:gd name="connsiteY6-266" fmla="*/ 657297 h 1257216"/>
              <a:gd name="connsiteX7-267" fmla="*/ 388964 w 618657"/>
              <a:gd name="connsiteY7-268" fmla="*/ 776593 h 1257216"/>
              <a:gd name="connsiteX8-269" fmla="*/ 297774 w 618657"/>
              <a:gd name="connsiteY8-270" fmla="*/ 1257216 h 1257216"/>
              <a:gd name="connsiteX0-271" fmla="*/ 297774 w 618657"/>
              <a:gd name="connsiteY0-272" fmla="*/ 1257216 h 1257216"/>
              <a:gd name="connsiteX1-273" fmla="*/ 190032 w 618657"/>
              <a:gd name="connsiteY1-274" fmla="*/ 775188 h 1257216"/>
              <a:gd name="connsiteX2-275" fmla="*/ 0 w 618657"/>
              <a:gd name="connsiteY2-276" fmla="*/ 589529 h 1257216"/>
              <a:gd name="connsiteX3-277" fmla="*/ 237657 w 618657"/>
              <a:gd name="connsiteY3-278" fmla="*/ 504897 h 1257216"/>
              <a:gd name="connsiteX4-279" fmla="*/ 332907 w 618657"/>
              <a:gd name="connsiteY4-280" fmla="*/ 72 h 1257216"/>
              <a:gd name="connsiteX5-281" fmla="*/ 409107 w 618657"/>
              <a:gd name="connsiteY5-282" fmla="*/ 581097 h 1257216"/>
              <a:gd name="connsiteX6-283" fmla="*/ 618657 w 618657"/>
              <a:gd name="connsiteY6-284" fmla="*/ 657297 h 1257216"/>
              <a:gd name="connsiteX7-285" fmla="*/ 388964 w 618657"/>
              <a:gd name="connsiteY7-286" fmla="*/ 776593 h 1257216"/>
              <a:gd name="connsiteX8-287" fmla="*/ 297774 w 618657"/>
              <a:gd name="connsiteY8-288" fmla="*/ 1257216 h 1257216"/>
              <a:gd name="connsiteX0-289" fmla="*/ 317761 w 638644"/>
              <a:gd name="connsiteY0-290" fmla="*/ 1257216 h 1257216"/>
              <a:gd name="connsiteX1-291" fmla="*/ 210019 w 638644"/>
              <a:gd name="connsiteY1-292" fmla="*/ 775188 h 1257216"/>
              <a:gd name="connsiteX2-293" fmla="*/ 0 w 638644"/>
              <a:gd name="connsiteY2-294" fmla="*/ 597024 h 1257216"/>
              <a:gd name="connsiteX3-295" fmla="*/ 257644 w 638644"/>
              <a:gd name="connsiteY3-296" fmla="*/ 504897 h 1257216"/>
              <a:gd name="connsiteX4-297" fmla="*/ 352894 w 638644"/>
              <a:gd name="connsiteY4-298" fmla="*/ 72 h 1257216"/>
              <a:gd name="connsiteX5-299" fmla="*/ 429094 w 638644"/>
              <a:gd name="connsiteY5-300" fmla="*/ 581097 h 1257216"/>
              <a:gd name="connsiteX6-301" fmla="*/ 638644 w 638644"/>
              <a:gd name="connsiteY6-302" fmla="*/ 657297 h 1257216"/>
              <a:gd name="connsiteX7-303" fmla="*/ 408951 w 638644"/>
              <a:gd name="connsiteY7-304" fmla="*/ 776593 h 1257216"/>
              <a:gd name="connsiteX8-305" fmla="*/ 317761 w 638644"/>
              <a:gd name="connsiteY8-306" fmla="*/ 1257216 h 1257216"/>
              <a:gd name="connsiteX0-307" fmla="*/ 317761 w 638644"/>
              <a:gd name="connsiteY0-308" fmla="*/ 1257216 h 1257216"/>
              <a:gd name="connsiteX1-309" fmla="*/ 227508 w 638644"/>
              <a:gd name="connsiteY1-310" fmla="*/ 772690 h 1257216"/>
              <a:gd name="connsiteX2-311" fmla="*/ 0 w 638644"/>
              <a:gd name="connsiteY2-312" fmla="*/ 597024 h 1257216"/>
              <a:gd name="connsiteX3-313" fmla="*/ 257644 w 638644"/>
              <a:gd name="connsiteY3-314" fmla="*/ 504897 h 1257216"/>
              <a:gd name="connsiteX4-315" fmla="*/ 352894 w 638644"/>
              <a:gd name="connsiteY4-316" fmla="*/ 72 h 1257216"/>
              <a:gd name="connsiteX5-317" fmla="*/ 429094 w 638644"/>
              <a:gd name="connsiteY5-318" fmla="*/ 581097 h 1257216"/>
              <a:gd name="connsiteX6-319" fmla="*/ 638644 w 638644"/>
              <a:gd name="connsiteY6-320" fmla="*/ 657297 h 1257216"/>
              <a:gd name="connsiteX7-321" fmla="*/ 408951 w 638644"/>
              <a:gd name="connsiteY7-322" fmla="*/ 776593 h 1257216"/>
              <a:gd name="connsiteX8-323" fmla="*/ 317761 w 638644"/>
              <a:gd name="connsiteY8-324" fmla="*/ 1257216 h 1257216"/>
              <a:gd name="connsiteX0-325" fmla="*/ 339441 w 638644"/>
              <a:gd name="connsiteY0-326" fmla="*/ 1253055 h 1253055"/>
              <a:gd name="connsiteX1-327" fmla="*/ 227508 w 638644"/>
              <a:gd name="connsiteY1-328" fmla="*/ 772690 h 1253055"/>
              <a:gd name="connsiteX2-329" fmla="*/ 0 w 638644"/>
              <a:gd name="connsiteY2-330" fmla="*/ 597024 h 1253055"/>
              <a:gd name="connsiteX3-331" fmla="*/ 257644 w 638644"/>
              <a:gd name="connsiteY3-332" fmla="*/ 504897 h 1253055"/>
              <a:gd name="connsiteX4-333" fmla="*/ 352894 w 638644"/>
              <a:gd name="connsiteY4-334" fmla="*/ 72 h 1253055"/>
              <a:gd name="connsiteX5-335" fmla="*/ 429094 w 638644"/>
              <a:gd name="connsiteY5-336" fmla="*/ 581097 h 1253055"/>
              <a:gd name="connsiteX6-337" fmla="*/ 638644 w 638644"/>
              <a:gd name="connsiteY6-338" fmla="*/ 657297 h 1253055"/>
              <a:gd name="connsiteX7-339" fmla="*/ 408951 w 638644"/>
              <a:gd name="connsiteY7-340" fmla="*/ 776593 h 1253055"/>
              <a:gd name="connsiteX8-341" fmla="*/ 339441 w 638644"/>
              <a:gd name="connsiteY8-342" fmla="*/ 1253055 h 1253055"/>
              <a:gd name="connsiteX0-343" fmla="*/ 339441 w 638644"/>
              <a:gd name="connsiteY0-344" fmla="*/ 1253055 h 1253055"/>
              <a:gd name="connsiteX1-345" fmla="*/ 227508 w 638644"/>
              <a:gd name="connsiteY1-346" fmla="*/ 772690 h 1253055"/>
              <a:gd name="connsiteX2-347" fmla="*/ 0 w 638644"/>
              <a:gd name="connsiteY2-348" fmla="*/ 597024 h 1253055"/>
              <a:gd name="connsiteX3-349" fmla="*/ 257644 w 638644"/>
              <a:gd name="connsiteY3-350" fmla="*/ 504897 h 1253055"/>
              <a:gd name="connsiteX4-351" fmla="*/ 352894 w 638644"/>
              <a:gd name="connsiteY4-352" fmla="*/ 72 h 1253055"/>
              <a:gd name="connsiteX5-353" fmla="*/ 429094 w 638644"/>
              <a:gd name="connsiteY5-354" fmla="*/ 581097 h 1253055"/>
              <a:gd name="connsiteX6-355" fmla="*/ 638644 w 638644"/>
              <a:gd name="connsiteY6-356" fmla="*/ 657297 h 1253055"/>
              <a:gd name="connsiteX7-357" fmla="*/ 427015 w 638644"/>
              <a:gd name="connsiteY7-358" fmla="*/ 776594 h 1253055"/>
              <a:gd name="connsiteX8-359" fmla="*/ 339441 w 638644"/>
              <a:gd name="connsiteY8-360" fmla="*/ 1253055 h 1253055"/>
              <a:gd name="connsiteX0-361" fmla="*/ 339441 w 638644"/>
              <a:gd name="connsiteY0-362" fmla="*/ 1253055 h 1253055"/>
              <a:gd name="connsiteX1-363" fmla="*/ 227508 w 638644"/>
              <a:gd name="connsiteY1-364" fmla="*/ 772690 h 1253055"/>
              <a:gd name="connsiteX2-365" fmla="*/ 0 w 638644"/>
              <a:gd name="connsiteY2-366" fmla="*/ 597024 h 1253055"/>
              <a:gd name="connsiteX3-367" fmla="*/ 257644 w 638644"/>
              <a:gd name="connsiteY3-368" fmla="*/ 504897 h 1253055"/>
              <a:gd name="connsiteX4-369" fmla="*/ 352894 w 638644"/>
              <a:gd name="connsiteY4-370" fmla="*/ 72 h 1253055"/>
              <a:gd name="connsiteX5-371" fmla="*/ 443547 w 638644"/>
              <a:gd name="connsiteY5-372" fmla="*/ 539503 h 1253055"/>
              <a:gd name="connsiteX6-373" fmla="*/ 638644 w 638644"/>
              <a:gd name="connsiteY6-374" fmla="*/ 657297 h 1253055"/>
              <a:gd name="connsiteX7-375" fmla="*/ 427015 w 638644"/>
              <a:gd name="connsiteY7-376" fmla="*/ 776594 h 1253055"/>
              <a:gd name="connsiteX8-377" fmla="*/ 339441 w 638644"/>
              <a:gd name="connsiteY8-378" fmla="*/ 1253055 h 1253055"/>
              <a:gd name="connsiteX0-379" fmla="*/ 339441 w 642257"/>
              <a:gd name="connsiteY0-380" fmla="*/ 1253055 h 1253055"/>
              <a:gd name="connsiteX1-381" fmla="*/ 227508 w 642257"/>
              <a:gd name="connsiteY1-382" fmla="*/ 772690 h 1253055"/>
              <a:gd name="connsiteX2-383" fmla="*/ 0 w 642257"/>
              <a:gd name="connsiteY2-384" fmla="*/ 597024 h 1253055"/>
              <a:gd name="connsiteX3-385" fmla="*/ 257644 w 642257"/>
              <a:gd name="connsiteY3-386" fmla="*/ 504897 h 1253055"/>
              <a:gd name="connsiteX4-387" fmla="*/ 352894 w 642257"/>
              <a:gd name="connsiteY4-388" fmla="*/ 72 h 1253055"/>
              <a:gd name="connsiteX5-389" fmla="*/ 443547 w 642257"/>
              <a:gd name="connsiteY5-390" fmla="*/ 539503 h 1253055"/>
              <a:gd name="connsiteX6-391" fmla="*/ 642257 w 642257"/>
              <a:gd name="connsiteY6-392" fmla="*/ 628182 h 1253055"/>
              <a:gd name="connsiteX7-393" fmla="*/ 427015 w 642257"/>
              <a:gd name="connsiteY7-394" fmla="*/ 776594 h 1253055"/>
              <a:gd name="connsiteX8-395" fmla="*/ 339441 w 642257"/>
              <a:gd name="connsiteY8-396" fmla="*/ 1253055 h 1253055"/>
              <a:gd name="connsiteX0-397" fmla="*/ 339441 w 642257"/>
              <a:gd name="connsiteY0-398" fmla="*/ 1253055 h 1253055"/>
              <a:gd name="connsiteX1-399" fmla="*/ 227508 w 642257"/>
              <a:gd name="connsiteY1-400" fmla="*/ 772690 h 1253055"/>
              <a:gd name="connsiteX2-401" fmla="*/ 0 w 642257"/>
              <a:gd name="connsiteY2-402" fmla="*/ 597024 h 1253055"/>
              <a:gd name="connsiteX3-403" fmla="*/ 257644 w 642257"/>
              <a:gd name="connsiteY3-404" fmla="*/ 504897 h 1253055"/>
              <a:gd name="connsiteX4-405" fmla="*/ 352894 w 642257"/>
              <a:gd name="connsiteY4-406" fmla="*/ 72 h 1253055"/>
              <a:gd name="connsiteX5-407" fmla="*/ 436320 w 642257"/>
              <a:gd name="connsiteY5-408" fmla="*/ 514546 h 1253055"/>
              <a:gd name="connsiteX6-409" fmla="*/ 642257 w 642257"/>
              <a:gd name="connsiteY6-410" fmla="*/ 628182 h 1253055"/>
              <a:gd name="connsiteX7-411" fmla="*/ 427015 w 642257"/>
              <a:gd name="connsiteY7-412" fmla="*/ 776594 h 1253055"/>
              <a:gd name="connsiteX8-413" fmla="*/ 339441 w 642257"/>
              <a:gd name="connsiteY8-414" fmla="*/ 1253055 h 1253055"/>
              <a:gd name="connsiteX0-415" fmla="*/ 339441 w 642257"/>
              <a:gd name="connsiteY0-416" fmla="*/ 1253055 h 1253055"/>
              <a:gd name="connsiteX1-417" fmla="*/ 227508 w 642257"/>
              <a:gd name="connsiteY1-418" fmla="*/ 772690 h 1253055"/>
              <a:gd name="connsiteX2-419" fmla="*/ 0 w 642257"/>
              <a:gd name="connsiteY2-420" fmla="*/ 597024 h 1253055"/>
              <a:gd name="connsiteX3-421" fmla="*/ 257644 w 642257"/>
              <a:gd name="connsiteY3-422" fmla="*/ 504897 h 1253055"/>
              <a:gd name="connsiteX4-423" fmla="*/ 352894 w 642257"/>
              <a:gd name="connsiteY4-424" fmla="*/ 72 h 1253055"/>
              <a:gd name="connsiteX5-425" fmla="*/ 436320 w 642257"/>
              <a:gd name="connsiteY5-426" fmla="*/ 514546 h 1253055"/>
              <a:gd name="connsiteX6-427" fmla="*/ 642257 w 642257"/>
              <a:gd name="connsiteY6-428" fmla="*/ 628182 h 1253055"/>
              <a:gd name="connsiteX7-429" fmla="*/ 455920 w 642257"/>
              <a:gd name="connsiteY7-430" fmla="*/ 780753 h 1253055"/>
              <a:gd name="connsiteX8-431" fmla="*/ 339441 w 642257"/>
              <a:gd name="connsiteY8-432" fmla="*/ 1253055 h 1253055"/>
              <a:gd name="connsiteX0-433" fmla="*/ 339441 w 642257"/>
              <a:gd name="connsiteY0-434" fmla="*/ 1253055 h 1253055"/>
              <a:gd name="connsiteX1-435" fmla="*/ 227508 w 642257"/>
              <a:gd name="connsiteY1-436" fmla="*/ 772690 h 1253055"/>
              <a:gd name="connsiteX2-437" fmla="*/ 0 w 642257"/>
              <a:gd name="connsiteY2-438" fmla="*/ 597024 h 1253055"/>
              <a:gd name="connsiteX3-439" fmla="*/ 257644 w 642257"/>
              <a:gd name="connsiteY3-440" fmla="*/ 504897 h 1253055"/>
              <a:gd name="connsiteX4-441" fmla="*/ 352894 w 642257"/>
              <a:gd name="connsiteY4-442" fmla="*/ 72 h 1253055"/>
              <a:gd name="connsiteX5-443" fmla="*/ 436320 w 642257"/>
              <a:gd name="connsiteY5-444" fmla="*/ 514546 h 1253055"/>
              <a:gd name="connsiteX6-445" fmla="*/ 642257 w 642257"/>
              <a:gd name="connsiteY6-446" fmla="*/ 628182 h 1253055"/>
              <a:gd name="connsiteX7-447" fmla="*/ 441468 w 642257"/>
              <a:gd name="connsiteY7-448" fmla="*/ 789072 h 1253055"/>
              <a:gd name="connsiteX8-449" fmla="*/ 339441 w 642257"/>
              <a:gd name="connsiteY8-450" fmla="*/ 1253055 h 1253055"/>
              <a:gd name="connsiteX0-451" fmla="*/ 339441 w 642257"/>
              <a:gd name="connsiteY0-452" fmla="*/ 1253055 h 1253055"/>
              <a:gd name="connsiteX1-453" fmla="*/ 227508 w 642257"/>
              <a:gd name="connsiteY1-454" fmla="*/ 772690 h 1253055"/>
              <a:gd name="connsiteX2-455" fmla="*/ 0 w 642257"/>
              <a:gd name="connsiteY2-456" fmla="*/ 597024 h 1253055"/>
              <a:gd name="connsiteX3-457" fmla="*/ 257644 w 642257"/>
              <a:gd name="connsiteY3-458" fmla="*/ 504897 h 1253055"/>
              <a:gd name="connsiteX4-459" fmla="*/ 352894 w 642257"/>
              <a:gd name="connsiteY4-460" fmla="*/ 72 h 1253055"/>
              <a:gd name="connsiteX5-461" fmla="*/ 436320 w 642257"/>
              <a:gd name="connsiteY5-462" fmla="*/ 514546 h 1253055"/>
              <a:gd name="connsiteX6-463" fmla="*/ 642257 w 642257"/>
              <a:gd name="connsiteY6-464" fmla="*/ 628182 h 1253055"/>
              <a:gd name="connsiteX7-465" fmla="*/ 441468 w 642257"/>
              <a:gd name="connsiteY7-466" fmla="*/ 789072 h 1253055"/>
              <a:gd name="connsiteX8-467" fmla="*/ 339441 w 642257"/>
              <a:gd name="connsiteY8-468" fmla="*/ 1253055 h 12530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642257" h="1253055">
                <a:moveTo>
                  <a:pt x="339441" y="1253055"/>
                </a:moveTo>
                <a:cubicBezTo>
                  <a:pt x="300026" y="1037368"/>
                  <a:pt x="284082" y="882029"/>
                  <a:pt x="227508" y="772690"/>
                </a:cubicBezTo>
                <a:cubicBezTo>
                  <a:pt x="170935" y="663352"/>
                  <a:pt x="136499" y="666457"/>
                  <a:pt x="0" y="597024"/>
                </a:cubicBezTo>
                <a:cubicBezTo>
                  <a:pt x="134026" y="572509"/>
                  <a:pt x="198828" y="604389"/>
                  <a:pt x="257644" y="504897"/>
                </a:cubicBezTo>
                <a:cubicBezTo>
                  <a:pt x="316460" y="405405"/>
                  <a:pt x="325907" y="-6278"/>
                  <a:pt x="352894" y="72"/>
                </a:cubicBezTo>
                <a:cubicBezTo>
                  <a:pt x="378294" y="193747"/>
                  <a:pt x="388093" y="409861"/>
                  <a:pt x="436320" y="514546"/>
                </a:cubicBezTo>
                <a:cubicBezTo>
                  <a:pt x="484547" y="619231"/>
                  <a:pt x="572407" y="602782"/>
                  <a:pt x="642257" y="628182"/>
                </a:cubicBezTo>
                <a:cubicBezTo>
                  <a:pt x="556532" y="666282"/>
                  <a:pt x="491937" y="684927"/>
                  <a:pt x="441468" y="789072"/>
                </a:cubicBezTo>
                <a:cubicBezTo>
                  <a:pt x="390999" y="893217"/>
                  <a:pt x="349760" y="1080017"/>
                  <a:pt x="339441" y="125305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 cap="rnd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E0000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69035" y="107950"/>
            <a:ext cx="32546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一、</a:t>
            </a:r>
            <a:r>
              <a:rPr lang="zh-CN" altLang="en-US" sz="2400" b="1" dirty="0">
                <a:latin typeface="Arial" panose="020B0604020202020204"/>
                <a:ea typeface="微软雅黑" panose="020B0503020204020204" charset="-122"/>
                <a:sym typeface="+mn-lt"/>
              </a:rPr>
              <a:t>特色及功能实现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04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9495" y="107950"/>
            <a:ext cx="282892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）核 心 创 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69035" y="107950"/>
            <a:ext cx="37077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一、</a:t>
            </a:r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特色及功能实现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05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81855" y="107950"/>
            <a:ext cx="70827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）核 心 功 能 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—— 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浏 览 攻 略（ 视 频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70C0F5-B182-4125-8890-CBD4A80B1693}"/>
              </a:ext>
            </a:extLst>
          </p:cNvPr>
          <p:cNvSpPr txBox="1"/>
          <p:nvPr/>
        </p:nvSpPr>
        <p:spPr>
          <a:xfrm>
            <a:off x="898777" y="2459504"/>
            <a:ext cx="42482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首页信息流</a:t>
            </a:r>
            <a:endParaRPr lang="en-US" altLang="zh-CN" sz="2400" dirty="0">
              <a:cs typeface="+mn-ea"/>
            </a:endParaRPr>
          </a:p>
          <a:p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浏览攻略详情</a:t>
            </a:r>
            <a:r>
              <a:rPr lang="en-US" altLang="zh-CN" sz="2400" dirty="0">
                <a:cs typeface="+mn-ea"/>
              </a:rPr>
              <a:t>—</a:t>
            </a:r>
            <a:r>
              <a:rPr lang="zh-CN" altLang="en-US" sz="2400" dirty="0">
                <a:cs typeface="+mn-ea"/>
              </a:rPr>
              <a:t>地图展示</a:t>
            </a:r>
            <a:endParaRPr lang="en-US" altLang="zh-CN" sz="2400" dirty="0">
              <a:cs typeface="+mn-ea"/>
            </a:endParaRPr>
          </a:p>
          <a:p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浏览行程点详情</a:t>
            </a:r>
            <a:r>
              <a:rPr lang="en-US" altLang="zh-CN" sz="2400" dirty="0">
                <a:cs typeface="+mn-ea"/>
              </a:rPr>
              <a:t>—</a:t>
            </a:r>
            <a:r>
              <a:rPr lang="zh-CN" altLang="en-US" sz="2400" dirty="0">
                <a:cs typeface="+mn-ea"/>
              </a:rPr>
              <a:t>跳转导航</a:t>
            </a:r>
          </a:p>
        </p:txBody>
      </p:sp>
      <p:pic>
        <p:nvPicPr>
          <p:cNvPr id="3" name="202201062115">
            <a:hlinkClick r:id="" action="ppaction://media"/>
            <a:extLst>
              <a:ext uri="{FF2B5EF4-FFF2-40B4-BE49-F238E27FC236}">
                <a16:creationId xmlns:a16="http://schemas.microsoft.com/office/drawing/2014/main" id="{B98EA4BC-FBDA-4C96-BC07-E1E762BE3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21014" y="600393"/>
            <a:ext cx="2799424" cy="6253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69035" y="107950"/>
            <a:ext cx="37077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一、</a:t>
            </a:r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特色及功能实现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06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81855" y="107950"/>
            <a:ext cx="70827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）核 心 功 能 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—— 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创 建 及 发 布 攻 略 （ 视 频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70C0F5-B182-4125-8890-CBD4A80B1693}"/>
              </a:ext>
            </a:extLst>
          </p:cNvPr>
          <p:cNvSpPr txBox="1"/>
          <p:nvPr/>
        </p:nvSpPr>
        <p:spPr>
          <a:xfrm>
            <a:off x="1423448" y="2828835"/>
            <a:ext cx="1762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图片上传</a:t>
            </a: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地图选点</a:t>
            </a:r>
          </a:p>
        </p:txBody>
      </p:sp>
      <p:pic>
        <p:nvPicPr>
          <p:cNvPr id="4" name="202201062115(4)">
            <a:hlinkClick r:id="" action="ppaction://media"/>
            <a:extLst>
              <a:ext uri="{FF2B5EF4-FFF2-40B4-BE49-F238E27FC236}">
                <a16:creationId xmlns:a16="http://schemas.microsoft.com/office/drawing/2014/main" id="{F36B2FB1-E4AA-49D9-90C7-4353EC424B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7489" y="671209"/>
            <a:ext cx="2769735" cy="61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69035" y="107950"/>
            <a:ext cx="37077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一、</a:t>
            </a:r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特色及功能实现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06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81855" y="107950"/>
            <a:ext cx="70827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）核 心 功 能 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—— 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攻略导入（ 视 频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70C0F5-B182-4125-8890-CBD4A80B1693}"/>
              </a:ext>
            </a:extLst>
          </p:cNvPr>
          <p:cNvSpPr txBox="1"/>
          <p:nvPr/>
        </p:nvSpPr>
        <p:spPr>
          <a:xfrm>
            <a:off x="1423448" y="2828835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攻略导入</a:t>
            </a:r>
            <a:endParaRPr lang="en-US" altLang="zh-CN" sz="2400" dirty="0">
              <a:cs typeface="+mn-ea"/>
            </a:endParaRPr>
          </a:p>
        </p:txBody>
      </p:sp>
      <p:pic>
        <p:nvPicPr>
          <p:cNvPr id="6" name="导入">
            <a:hlinkClick r:id="" action="ppaction://media"/>
            <a:extLst>
              <a:ext uri="{FF2B5EF4-FFF2-40B4-BE49-F238E27FC236}">
                <a16:creationId xmlns:a16="http://schemas.microsoft.com/office/drawing/2014/main" id="{214FF72C-D0C8-4E92-8F75-02339A570D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1027" y="787129"/>
            <a:ext cx="2583119" cy="57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8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69035" y="107950"/>
            <a:ext cx="37077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一、</a:t>
            </a:r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特色及功能实现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07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81855" y="107950"/>
            <a:ext cx="70827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）核 心 功 能 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—— 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行 程 打 卡（ 视 频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70C0F5-B182-4125-8890-CBD4A80B1693}"/>
              </a:ext>
            </a:extLst>
          </p:cNvPr>
          <p:cNvSpPr txBox="1"/>
          <p:nvPr/>
        </p:nvSpPr>
        <p:spPr>
          <a:xfrm>
            <a:off x="1715678" y="2828835"/>
            <a:ext cx="20697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地图展示</a:t>
            </a: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行程点导航</a:t>
            </a: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打卡记录</a:t>
            </a:r>
          </a:p>
        </p:txBody>
      </p:sp>
      <p:pic>
        <p:nvPicPr>
          <p:cNvPr id="6" name="202201062115(5)">
            <a:hlinkClick r:id="" action="ppaction://media"/>
            <a:extLst>
              <a:ext uri="{FF2B5EF4-FFF2-40B4-BE49-F238E27FC236}">
                <a16:creationId xmlns:a16="http://schemas.microsoft.com/office/drawing/2014/main" id="{C41268D4-F492-48E2-A56B-A105D41D1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08461" y="600393"/>
            <a:ext cx="2801438" cy="62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2" y="108220"/>
            <a:ext cx="946376" cy="7405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69035" y="107950"/>
            <a:ext cx="370776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一、</a:t>
            </a:r>
            <a:r>
              <a:rPr lang="zh-CN" altLang="en-US" sz="2800" b="1" dirty="0">
                <a:latin typeface="Arial" panose="020B0604020202020204"/>
                <a:ea typeface="微软雅黑" panose="020B0503020204020204" charset="-122"/>
                <a:sym typeface="+mn-lt"/>
              </a:rPr>
              <a:t>特色及功能实现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l"/>
            <a:endParaRPr lang="zh-CN" altLang="en-US" sz="2600" b="1" spc="-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5590" y="6455410"/>
            <a:ext cx="2973705" cy="293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20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lt"/>
              </a:rPr>
              <a:t>08</a:t>
            </a:r>
            <a:endParaRPr lang="en-US" altLang="zh-CN" sz="120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81855" y="107950"/>
            <a:ext cx="70827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（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）核 心 模 块 </a:t>
            </a:r>
            <a:r>
              <a:rPr lang="en-US" altLang="zh-CN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—— </a:t>
            </a:r>
            <a:r>
              <a:rPr lang="zh-CN" altLang="en-US" sz="2600" b="1" spc="-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攻 略 瀑 布 流（ 视 频 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70C0F5-B182-4125-8890-CBD4A80B1693}"/>
              </a:ext>
            </a:extLst>
          </p:cNvPr>
          <p:cNvSpPr txBox="1"/>
          <p:nvPr/>
        </p:nvSpPr>
        <p:spPr>
          <a:xfrm>
            <a:off x="1640264" y="1904214"/>
            <a:ext cx="33009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上拉刷新</a:t>
            </a: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下拉加载</a:t>
            </a: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点击回到顶部并刷新</a:t>
            </a: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cs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cs typeface="+mn-ea"/>
              </a:rPr>
              <a:t>优秀的用户体验</a:t>
            </a:r>
          </a:p>
        </p:txBody>
      </p:sp>
      <p:pic>
        <p:nvPicPr>
          <p:cNvPr id="4" name="202201062115(3)">
            <a:hlinkClick r:id="" action="ppaction://media"/>
            <a:extLst>
              <a:ext uri="{FF2B5EF4-FFF2-40B4-BE49-F238E27FC236}">
                <a16:creationId xmlns:a16="http://schemas.microsoft.com/office/drawing/2014/main" id="{D75DA10B-8D7C-4FB0-9E9E-4F8A50C6EC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65966" y="562226"/>
            <a:ext cx="2769735" cy="61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2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2d56094-0c2c-40b4-81dc-a69d639aadcb}"/>
  <p:tag name="TABLE_ENDDRAG_ORIGIN_RECT" val="520*303"/>
  <p:tag name="TABLE_ENDDRAG_RECT" val="100*126*520*30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ivzj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647</Words>
  <Application>Microsoft Office PowerPoint</Application>
  <PresentationFormat>宽屏</PresentationFormat>
  <Paragraphs>153</Paragraphs>
  <Slides>24</Slides>
  <Notes>0</Notes>
  <HiddenSlides>0</HiddenSlides>
  <MMClips>8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安景臣毛笔行书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手绘小朋友</dc:title>
  <dc:creator>第一PPT</dc:creator>
  <cp:keywords>www.1ppt.com</cp:keywords>
  <dc:description>www.1ppt.com</dc:description>
  <cp:lastModifiedBy>少娜</cp:lastModifiedBy>
  <cp:revision>50</cp:revision>
  <dcterms:created xsi:type="dcterms:W3CDTF">2016-10-18T13:24:00Z</dcterms:created>
  <dcterms:modified xsi:type="dcterms:W3CDTF">2022-01-06T13:28:54Z</dcterms:modified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D6F7656CCF164D35AF3ED128F63B50FE</vt:lpwstr>
  </property>
  <property fmtid="{D5CDD505-2E9C-101B-9397-08002B2CF9AE}" pid="3" name="KSOProductBuildVer">
    <vt:lpwstr>2052-11.1.0.11045</vt:lpwstr>
  </property>
</Properties>
</file>